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pptx" ContentType="application/vnd.openxmlformats-officedocument.presentationml.presentation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notesMasterIdLst>
    <p:notesMasterId r:id="rId17"/>
  </p:notesMasterIdLst>
  <p:sldIdLst>
    <p:sldId id="256" r:id="rId2"/>
    <p:sldId id="3451" r:id="rId3"/>
    <p:sldId id="3452" r:id="rId4"/>
    <p:sldId id="3505" r:id="rId5"/>
    <p:sldId id="3506" r:id="rId6"/>
    <p:sldId id="3507" r:id="rId7"/>
    <p:sldId id="3494" r:id="rId8"/>
    <p:sldId id="3515" r:id="rId9"/>
    <p:sldId id="3509" r:id="rId10"/>
    <p:sldId id="3519" r:id="rId11"/>
    <p:sldId id="3518" r:id="rId12"/>
    <p:sldId id="3520" r:id="rId13"/>
    <p:sldId id="3521" r:id="rId14"/>
    <p:sldId id="3473" r:id="rId15"/>
    <p:sldId id="3463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2C82"/>
    <a:srgbClr val="582B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F831535-EB6F-453A-ABD0-867811D360BE}" v="46" dt="2026-01-27T13:44:13.01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6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0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ouise Good" userId="83480b8e-ce99-42af-a67a-73358cb20eb2" providerId="ADAL" clId="{27756449-4A8F-4E40-BB57-6BD4B296D1F6}"/>
    <pc:docChg chg="custSel addSld delSld modSld sldOrd">
      <pc:chgData name="Louise Good" userId="83480b8e-ce99-42af-a67a-73358cb20eb2" providerId="ADAL" clId="{27756449-4A8F-4E40-BB57-6BD4B296D1F6}" dt="2026-01-27T13:45:01.614" v="1483" actId="1076"/>
      <pc:docMkLst>
        <pc:docMk/>
      </pc:docMkLst>
      <pc:sldChg chg="modSp mod">
        <pc:chgData name="Louise Good" userId="83480b8e-ce99-42af-a67a-73358cb20eb2" providerId="ADAL" clId="{27756449-4A8F-4E40-BB57-6BD4B296D1F6}" dt="2026-01-27T11:48:04.040" v="0" actId="108"/>
        <pc:sldMkLst>
          <pc:docMk/>
          <pc:sldMk cId="1289359355" sldId="256"/>
        </pc:sldMkLst>
        <pc:spChg chg="mod">
          <ac:chgData name="Louise Good" userId="83480b8e-ce99-42af-a67a-73358cb20eb2" providerId="ADAL" clId="{27756449-4A8F-4E40-BB57-6BD4B296D1F6}" dt="2026-01-27T11:48:04.040" v="0" actId="108"/>
          <ac:spMkLst>
            <pc:docMk/>
            <pc:sldMk cId="1289359355" sldId="256"/>
            <ac:spMk id="2" creationId="{11B9CB16-A087-29F4-C715-68FC4C04E999}"/>
          </ac:spMkLst>
        </pc:spChg>
      </pc:sldChg>
      <pc:sldChg chg="modSp mod">
        <pc:chgData name="Louise Good" userId="83480b8e-ce99-42af-a67a-73358cb20eb2" providerId="ADAL" clId="{27756449-4A8F-4E40-BB57-6BD4B296D1F6}" dt="2026-01-27T11:48:32.934" v="1" actId="207"/>
        <pc:sldMkLst>
          <pc:docMk/>
          <pc:sldMk cId="1741660890" sldId="3452"/>
        </pc:sldMkLst>
        <pc:spChg chg="mod">
          <ac:chgData name="Louise Good" userId="83480b8e-ce99-42af-a67a-73358cb20eb2" providerId="ADAL" clId="{27756449-4A8F-4E40-BB57-6BD4B296D1F6}" dt="2026-01-27T11:48:32.934" v="1" actId="207"/>
          <ac:spMkLst>
            <pc:docMk/>
            <pc:sldMk cId="1741660890" sldId="3452"/>
            <ac:spMk id="2" creationId="{11B9CB16-A087-29F4-C715-68FC4C04E999}"/>
          </ac:spMkLst>
        </pc:spChg>
      </pc:sldChg>
      <pc:sldChg chg="addSp delSp modSp mod setBg">
        <pc:chgData name="Louise Good" userId="83480b8e-ce99-42af-a67a-73358cb20eb2" providerId="ADAL" clId="{27756449-4A8F-4E40-BB57-6BD4B296D1F6}" dt="2026-01-27T12:38:13.340" v="152" actId="1076"/>
        <pc:sldMkLst>
          <pc:docMk/>
          <pc:sldMk cId="664447618" sldId="3505"/>
        </pc:sldMkLst>
        <pc:spChg chg="del mod">
          <ac:chgData name="Louise Good" userId="83480b8e-ce99-42af-a67a-73358cb20eb2" providerId="ADAL" clId="{27756449-4A8F-4E40-BB57-6BD4B296D1F6}" dt="2026-01-27T12:03:38.717" v="89" actId="21"/>
          <ac:spMkLst>
            <pc:docMk/>
            <pc:sldMk cId="664447618" sldId="3505"/>
            <ac:spMk id="2" creationId="{8358D98D-7E4F-5DF3-7820-3FBCA1D28B8D}"/>
          </ac:spMkLst>
        </pc:spChg>
        <pc:spChg chg="del">
          <ac:chgData name="Louise Good" userId="83480b8e-ce99-42af-a67a-73358cb20eb2" providerId="ADAL" clId="{27756449-4A8F-4E40-BB57-6BD4B296D1F6}" dt="2026-01-27T11:51:02.290" v="65" actId="478"/>
          <ac:spMkLst>
            <pc:docMk/>
            <pc:sldMk cId="664447618" sldId="3505"/>
            <ac:spMk id="4" creationId="{63182E8A-FB06-2708-921F-AC79B3177E7C}"/>
          </ac:spMkLst>
        </pc:spChg>
        <pc:spChg chg="add mod">
          <ac:chgData name="Louise Good" userId="83480b8e-ce99-42af-a67a-73358cb20eb2" providerId="ADAL" clId="{27756449-4A8F-4E40-BB57-6BD4B296D1F6}" dt="2026-01-27T12:30:17.942" v="147" actId="1076"/>
          <ac:spMkLst>
            <pc:docMk/>
            <pc:sldMk cId="664447618" sldId="3505"/>
            <ac:spMk id="18" creationId="{C5DBCDC1-6FD1-E753-1207-3A8FF1B03212}"/>
          </ac:spMkLst>
        </pc:spChg>
        <pc:picChg chg="del">
          <ac:chgData name="Louise Good" userId="83480b8e-ce99-42af-a67a-73358cb20eb2" providerId="ADAL" clId="{27756449-4A8F-4E40-BB57-6BD4B296D1F6}" dt="2026-01-27T11:51:03.726" v="66" actId="478"/>
          <ac:picMkLst>
            <pc:docMk/>
            <pc:sldMk cId="664447618" sldId="3505"/>
            <ac:picMk id="3" creationId="{6E2B1184-9ECE-2BD5-4F0C-31E18343E593}"/>
          </ac:picMkLst>
        </pc:picChg>
        <pc:picChg chg="add del mod">
          <ac:chgData name="Louise Good" userId="83480b8e-ce99-42af-a67a-73358cb20eb2" providerId="ADAL" clId="{27756449-4A8F-4E40-BB57-6BD4B296D1F6}" dt="2026-01-27T11:51:31.573" v="68" actId="478"/>
          <ac:picMkLst>
            <pc:docMk/>
            <pc:sldMk cId="664447618" sldId="3505"/>
            <ac:picMk id="6" creationId="{98C8012A-9F66-368F-601C-07C199D60B6C}"/>
          </ac:picMkLst>
        </pc:picChg>
        <pc:picChg chg="add mod">
          <ac:chgData name="Louise Good" userId="83480b8e-ce99-42af-a67a-73358cb20eb2" providerId="ADAL" clId="{27756449-4A8F-4E40-BB57-6BD4B296D1F6}" dt="2026-01-27T12:02:39.039" v="86" actId="1076"/>
          <ac:picMkLst>
            <pc:docMk/>
            <pc:sldMk cId="664447618" sldId="3505"/>
            <ac:picMk id="8" creationId="{B55CA45C-A3A5-3621-CE38-9686AC88EBA1}"/>
          </ac:picMkLst>
        </pc:picChg>
        <pc:picChg chg="add mod">
          <ac:chgData name="Louise Good" userId="83480b8e-ce99-42af-a67a-73358cb20eb2" providerId="ADAL" clId="{27756449-4A8F-4E40-BB57-6BD4B296D1F6}" dt="2026-01-27T12:02:39.039" v="86" actId="1076"/>
          <ac:picMkLst>
            <pc:docMk/>
            <pc:sldMk cId="664447618" sldId="3505"/>
            <ac:picMk id="10" creationId="{FF591F26-0CF3-563C-AEB0-CA742B367849}"/>
          </ac:picMkLst>
        </pc:picChg>
        <pc:picChg chg="add mod">
          <ac:chgData name="Louise Good" userId="83480b8e-ce99-42af-a67a-73358cb20eb2" providerId="ADAL" clId="{27756449-4A8F-4E40-BB57-6BD4B296D1F6}" dt="2026-01-27T12:02:39.039" v="86" actId="1076"/>
          <ac:picMkLst>
            <pc:docMk/>
            <pc:sldMk cId="664447618" sldId="3505"/>
            <ac:picMk id="12" creationId="{5FC2AEA0-962A-9D14-9E68-FD4AC3714FA4}"/>
          </ac:picMkLst>
        </pc:picChg>
        <pc:picChg chg="add mod">
          <ac:chgData name="Louise Good" userId="83480b8e-ce99-42af-a67a-73358cb20eb2" providerId="ADAL" clId="{27756449-4A8F-4E40-BB57-6BD4B296D1F6}" dt="2026-01-27T12:02:39.039" v="86" actId="1076"/>
          <ac:picMkLst>
            <pc:docMk/>
            <pc:sldMk cId="664447618" sldId="3505"/>
            <ac:picMk id="14" creationId="{8363C38B-92BC-8D77-B1E0-CAC45FA45561}"/>
          </ac:picMkLst>
        </pc:picChg>
        <pc:picChg chg="add mod">
          <ac:chgData name="Louise Good" userId="83480b8e-ce99-42af-a67a-73358cb20eb2" providerId="ADAL" clId="{27756449-4A8F-4E40-BB57-6BD4B296D1F6}" dt="2026-01-27T12:03:44.106" v="90" actId="1076"/>
          <ac:picMkLst>
            <pc:docMk/>
            <pc:sldMk cId="664447618" sldId="3505"/>
            <ac:picMk id="16" creationId="{A845BA40-BD5C-F873-BD84-296D716FA6E7}"/>
          </ac:picMkLst>
        </pc:picChg>
        <pc:picChg chg="add mod">
          <ac:chgData name="Louise Good" userId="83480b8e-ce99-42af-a67a-73358cb20eb2" providerId="ADAL" clId="{27756449-4A8F-4E40-BB57-6BD4B296D1F6}" dt="2026-01-27T12:38:13.340" v="152" actId="1076"/>
          <ac:picMkLst>
            <pc:docMk/>
            <pc:sldMk cId="664447618" sldId="3505"/>
            <ac:picMk id="20" creationId="{1B2EBA4C-2919-D24A-9030-B6587554F6C9}"/>
          </ac:picMkLst>
        </pc:picChg>
      </pc:sldChg>
      <pc:sldChg chg="modSp mod">
        <pc:chgData name="Louise Good" userId="83480b8e-ce99-42af-a67a-73358cb20eb2" providerId="ADAL" clId="{27756449-4A8F-4E40-BB57-6BD4B296D1F6}" dt="2026-01-27T13:28:24.084" v="1116" actId="20577"/>
        <pc:sldMkLst>
          <pc:docMk/>
          <pc:sldMk cId="1036933682" sldId="3506"/>
        </pc:sldMkLst>
        <pc:spChg chg="mod">
          <ac:chgData name="Louise Good" userId="83480b8e-ce99-42af-a67a-73358cb20eb2" providerId="ADAL" clId="{27756449-4A8F-4E40-BB57-6BD4B296D1F6}" dt="2026-01-27T13:20:25.975" v="742" actId="14100"/>
          <ac:spMkLst>
            <pc:docMk/>
            <pc:sldMk cId="1036933682" sldId="3506"/>
            <ac:spMk id="2" creationId="{98D44535-8BBC-8879-EF04-8E524BC99A3E}"/>
          </ac:spMkLst>
        </pc:spChg>
        <pc:spChg chg="mod">
          <ac:chgData name="Louise Good" userId="83480b8e-ce99-42af-a67a-73358cb20eb2" providerId="ADAL" clId="{27756449-4A8F-4E40-BB57-6BD4B296D1F6}" dt="2026-01-27T13:28:24.084" v="1116" actId="20577"/>
          <ac:spMkLst>
            <pc:docMk/>
            <pc:sldMk cId="1036933682" sldId="3506"/>
            <ac:spMk id="4" creationId="{DE4F5013-7EBE-651E-BDCE-9DF3B0204527}"/>
          </ac:spMkLst>
        </pc:spChg>
      </pc:sldChg>
      <pc:sldChg chg="modSp mod">
        <pc:chgData name="Louise Good" userId="83480b8e-ce99-42af-a67a-73358cb20eb2" providerId="ADAL" clId="{27756449-4A8F-4E40-BB57-6BD4B296D1F6}" dt="2026-01-27T13:35:43.439" v="1403" actId="20577"/>
        <pc:sldMkLst>
          <pc:docMk/>
          <pc:sldMk cId="3239584396" sldId="3507"/>
        </pc:sldMkLst>
        <pc:spChg chg="mod">
          <ac:chgData name="Louise Good" userId="83480b8e-ce99-42af-a67a-73358cb20eb2" providerId="ADAL" clId="{27756449-4A8F-4E40-BB57-6BD4B296D1F6}" dt="2026-01-27T13:33:46.249" v="1138" actId="20577"/>
          <ac:spMkLst>
            <pc:docMk/>
            <pc:sldMk cId="3239584396" sldId="3507"/>
            <ac:spMk id="2" creationId="{C4467DB1-E22A-6F1D-E597-EA04DB274861}"/>
          </ac:spMkLst>
        </pc:spChg>
        <pc:spChg chg="mod">
          <ac:chgData name="Louise Good" userId="83480b8e-ce99-42af-a67a-73358cb20eb2" providerId="ADAL" clId="{27756449-4A8F-4E40-BB57-6BD4B296D1F6}" dt="2026-01-27T13:35:43.439" v="1403" actId="20577"/>
          <ac:spMkLst>
            <pc:docMk/>
            <pc:sldMk cId="3239584396" sldId="3507"/>
            <ac:spMk id="4" creationId="{A99E7CC5-DCD6-138D-4B6D-3D8B0CBB863B}"/>
          </ac:spMkLst>
        </pc:spChg>
      </pc:sldChg>
      <pc:sldChg chg="modSp mod ord">
        <pc:chgData name="Louise Good" userId="83480b8e-ce99-42af-a67a-73358cb20eb2" providerId="ADAL" clId="{27756449-4A8F-4E40-BB57-6BD4B296D1F6}" dt="2026-01-27T13:17:26.215" v="698" actId="20577"/>
        <pc:sldMkLst>
          <pc:docMk/>
          <pc:sldMk cId="3827394070" sldId="3509"/>
        </pc:sldMkLst>
        <pc:spChg chg="mod">
          <ac:chgData name="Louise Good" userId="83480b8e-ce99-42af-a67a-73358cb20eb2" providerId="ADAL" clId="{27756449-4A8F-4E40-BB57-6BD4B296D1F6}" dt="2026-01-27T13:15:22.100" v="318" actId="313"/>
          <ac:spMkLst>
            <pc:docMk/>
            <pc:sldMk cId="3827394070" sldId="3509"/>
            <ac:spMk id="2" creationId="{1F9ED5EB-8D54-6CB6-B53A-F78F29872DE7}"/>
          </ac:spMkLst>
        </pc:spChg>
        <pc:spChg chg="mod">
          <ac:chgData name="Louise Good" userId="83480b8e-ce99-42af-a67a-73358cb20eb2" providerId="ADAL" clId="{27756449-4A8F-4E40-BB57-6BD4B296D1F6}" dt="2026-01-27T13:17:26.215" v="698" actId="20577"/>
          <ac:spMkLst>
            <pc:docMk/>
            <pc:sldMk cId="3827394070" sldId="3509"/>
            <ac:spMk id="4" creationId="{775912AF-148B-3A45-37F3-0E727814D774}"/>
          </ac:spMkLst>
        </pc:spChg>
      </pc:sldChg>
      <pc:sldChg chg="del">
        <pc:chgData name="Louise Good" userId="83480b8e-ce99-42af-a67a-73358cb20eb2" providerId="ADAL" clId="{27756449-4A8F-4E40-BB57-6BD4B296D1F6}" dt="2026-01-27T12:56:10.413" v="185" actId="47"/>
        <pc:sldMkLst>
          <pc:docMk/>
          <pc:sldMk cId="883755452" sldId="3513"/>
        </pc:sldMkLst>
      </pc:sldChg>
      <pc:sldChg chg="del">
        <pc:chgData name="Louise Good" userId="83480b8e-ce99-42af-a67a-73358cb20eb2" providerId="ADAL" clId="{27756449-4A8F-4E40-BB57-6BD4B296D1F6}" dt="2026-01-27T12:55:35.652" v="180" actId="2696"/>
        <pc:sldMkLst>
          <pc:docMk/>
          <pc:sldMk cId="1512198899" sldId="3514"/>
        </pc:sldMkLst>
      </pc:sldChg>
      <pc:sldChg chg="addSp delSp modSp mod ord">
        <pc:chgData name="Louise Good" userId="83480b8e-ce99-42af-a67a-73358cb20eb2" providerId="ADAL" clId="{27756449-4A8F-4E40-BB57-6BD4B296D1F6}" dt="2026-01-27T13:14:49.399" v="284"/>
        <pc:sldMkLst>
          <pc:docMk/>
          <pc:sldMk cId="1299689076" sldId="3515"/>
        </pc:sldMkLst>
        <pc:spChg chg="mod">
          <ac:chgData name="Louise Good" userId="83480b8e-ce99-42af-a67a-73358cb20eb2" providerId="ADAL" clId="{27756449-4A8F-4E40-BB57-6BD4B296D1F6}" dt="2026-01-27T13:09:52.845" v="249" actId="14100"/>
          <ac:spMkLst>
            <pc:docMk/>
            <pc:sldMk cId="1299689076" sldId="3515"/>
            <ac:spMk id="2" creationId="{2B8FB890-B64D-6394-D9F0-402DF62C9FAA}"/>
          </ac:spMkLst>
        </pc:spChg>
        <pc:spChg chg="del mod">
          <ac:chgData name="Louise Good" userId="83480b8e-ce99-42af-a67a-73358cb20eb2" providerId="ADAL" clId="{27756449-4A8F-4E40-BB57-6BD4B296D1F6}" dt="2026-01-27T12:38:44.823" v="174"/>
          <ac:spMkLst>
            <pc:docMk/>
            <pc:sldMk cId="1299689076" sldId="3515"/>
            <ac:spMk id="6" creationId="{AA604630-D825-DC4F-083D-1E04DE1E65AF}"/>
          </ac:spMkLst>
        </pc:spChg>
        <pc:graphicFrameChg chg="add mod">
          <ac:chgData name="Louise Good" userId="83480b8e-ce99-42af-a67a-73358cb20eb2" providerId="ADAL" clId="{27756449-4A8F-4E40-BB57-6BD4B296D1F6}" dt="2026-01-27T12:55:55.426" v="181" actId="1076"/>
          <ac:graphicFrameMkLst>
            <pc:docMk/>
            <pc:sldMk cId="1299689076" sldId="3515"/>
            <ac:graphicFrameMk id="4" creationId="{7D5F8D7A-0114-8DB5-D8B1-FF3C0413DD01}"/>
          </ac:graphicFrameMkLst>
        </pc:graphicFrameChg>
      </pc:sldChg>
      <pc:sldChg chg="del">
        <pc:chgData name="Louise Good" userId="83480b8e-ce99-42af-a67a-73358cb20eb2" providerId="ADAL" clId="{27756449-4A8F-4E40-BB57-6BD4B296D1F6}" dt="2026-01-27T13:14:05.822" v="257" actId="2696"/>
        <pc:sldMkLst>
          <pc:docMk/>
          <pc:sldMk cId="760031493" sldId="3516"/>
        </pc:sldMkLst>
      </pc:sldChg>
      <pc:sldChg chg="del">
        <pc:chgData name="Louise Good" userId="83480b8e-ce99-42af-a67a-73358cb20eb2" providerId="ADAL" clId="{27756449-4A8F-4E40-BB57-6BD4B296D1F6}" dt="2026-01-27T13:17:35.665" v="699" actId="2696"/>
        <pc:sldMkLst>
          <pc:docMk/>
          <pc:sldMk cId="2511141350" sldId="3517"/>
        </pc:sldMkLst>
      </pc:sldChg>
      <pc:sldChg chg="modSp mod">
        <pc:chgData name="Louise Good" userId="83480b8e-ce99-42af-a67a-73358cb20eb2" providerId="ADAL" clId="{27756449-4A8F-4E40-BB57-6BD4B296D1F6}" dt="2026-01-27T13:32:47.035" v="1123"/>
        <pc:sldMkLst>
          <pc:docMk/>
          <pc:sldMk cId="2846481972" sldId="3518"/>
        </pc:sldMkLst>
        <pc:spChg chg="mod">
          <ac:chgData name="Louise Good" userId="83480b8e-ce99-42af-a67a-73358cb20eb2" providerId="ADAL" clId="{27756449-4A8F-4E40-BB57-6BD4B296D1F6}" dt="2026-01-27T13:14:29.280" v="282" actId="20577"/>
          <ac:spMkLst>
            <pc:docMk/>
            <pc:sldMk cId="2846481972" sldId="3518"/>
            <ac:spMk id="2" creationId="{0BC07B36-BF5C-DBB4-C7A9-7731262B6A75}"/>
          </ac:spMkLst>
        </pc:spChg>
        <pc:spChg chg="mod">
          <ac:chgData name="Louise Good" userId="83480b8e-ce99-42af-a67a-73358cb20eb2" providerId="ADAL" clId="{27756449-4A8F-4E40-BB57-6BD4B296D1F6}" dt="2026-01-27T13:32:47.035" v="1123"/>
          <ac:spMkLst>
            <pc:docMk/>
            <pc:sldMk cId="2846481972" sldId="3518"/>
            <ac:spMk id="4" creationId="{B5D2522F-CA72-631C-3F21-05C817DBBFF3}"/>
          </ac:spMkLst>
        </pc:spChg>
      </pc:sldChg>
      <pc:sldChg chg="addSp delSp modSp add mod ord">
        <pc:chgData name="Louise Good" userId="83480b8e-ce99-42af-a67a-73358cb20eb2" providerId="ADAL" clId="{27756449-4A8F-4E40-BB57-6BD4B296D1F6}" dt="2026-01-27T13:13:27.738" v="256" actId="1076"/>
        <pc:sldMkLst>
          <pc:docMk/>
          <pc:sldMk cId="1156875003" sldId="3519"/>
        </pc:sldMkLst>
        <pc:spChg chg="mod">
          <ac:chgData name="Louise Good" userId="83480b8e-ce99-42af-a67a-73358cb20eb2" providerId="ADAL" clId="{27756449-4A8F-4E40-BB57-6BD4B296D1F6}" dt="2026-01-27T12:56:32.247" v="221" actId="14100"/>
          <ac:spMkLst>
            <pc:docMk/>
            <pc:sldMk cId="1156875003" sldId="3519"/>
            <ac:spMk id="2" creationId="{C27446E5-0BAB-7AD5-9CDC-C62BF0BDEED1}"/>
          </ac:spMkLst>
        </pc:spChg>
        <pc:graphicFrameChg chg="add mod">
          <ac:chgData name="Louise Good" userId="83480b8e-ce99-42af-a67a-73358cb20eb2" providerId="ADAL" clId="{27756449-4A8F-4E40-BB57-6BD4B296D1F6}" dt="2026-01-27T13:13:27.738" v="256" actId="1076"/>
          <ac:graphicFrameMkLst>
            <pc:docMk/>
            <pc:sldMk cId="1156875003" sldId="3519"/>
            <ac:graphicFrameMk id="4" creationId="{346F2FD0-C754-9AF5-4C51-25974B48DB42}"/>
          </ac:graphicFrameMkLst>
        </pc:graphicFrameChg>
        <pc:graphicFrameChg chg="del">
          <ac:chgData name="Louise Good" userId="83480b8e-ce99-42af-a67a-73358cb20eb2" providerId="ADAL" clId="{27756449-4A8F-4E40-BB57-6BD4B296D1F6}" dt="2026-01-27T12:56:33.608" v="222" actId="478"/>
          <ac:graphicFrameMkLst>
            <pc:docMk/>
            <pc:sldMk cId="1156875003" sldId="3519"/>
            <ac:graphicFrameMk id="4" creationId="{E1E33750-51CF-B3D7-C50B-96D8A459A87E}"/>
          </ac:graphicFrameMkLst>
        </pc:graphicFrameChg>
        <pc:graphicFrameChg chg="add del mod">
          <ac:chgData name="Louise Good" userId="83480b8e-ce99-42af-a67a-73358cb20eb2" providerId="ADAL" clId="{27756449-4A8F-4E40-BB57-6BD4B296D1F6}" dt="2026-01-27T13:08:26.092" v="228" actId="478"/>
          <ac:graphicFrameMkLst>
            <pc:docMk/>
            <pc:sldMk cId="1156875003" sldId="3519"/>
            <ac:graphicFrameMk id="5" creationId="{406D5F2D-0A2E-B566-F0FE-BE0CC70AE1CE}"/>
          </ac:graphicFrameMkLst>
        </pc:graphicFrameChg>
        <pc:graphicFrameChg chg="add del mod">
          <ac:chgData name="Louise Good" userId="83480b8e-ce99-42af-a67a-73358cb20eb2" providerId="ADAL" clId="{27756449-4A8F-4E40-BB57-6BD4B296D1F6}" dt="2026-01-27T13:13:05.914" v="252" actId="478"/>
          <ac:graphicFrameMkLst>
            <pc:docMk/>
            <pc:sldMk cId="1156875003" sldId="3519"/>
            <ac:graphicFrameMk id="6" creationId="{96BDD1D0-661A-4AA1-3EAB-0D11B4CD46C9}"/>
          </ac:graphicFrameMkLst>
        </pc:graphicFrameChg>
      </pc:sldChg>
      <pc:sldChg chg="add">
        <pc:chgData name="Louise Good" userId="83480b8e-ce99-42af-a67a-73358cb20eb2" providerId="ADAL" clId="{27756449-4A8F-4E40-BB57-6BD4B296D1F6}" dt="2026-01-27T13:14:19.466" v="258" actId="2890"/>
        <pc:sldMkLst>
          <pc:docMk/>
          <pc:sldMk cId="3435857561" sldId="3520"/>
        </pc:sldMkLst>
      </pc:sldChg>
      <pc:sldChg chg="addSp modSp add mod">
        <pc:chgData name="Louise Good" userId="83480b8e-ce99-42af-a67a-73358cb20eb2" providerId="ADAL" clId="{27756449-4A8F-4E40-BB57-6BD4B296D1F6}" dt="2026-01-27T13:45:01.614" v="1483" actId="1076"/>
        <pc:sldMkLst>
          <pc:docMk/>
          <pc:sldMk cId="4269450564" sldId="3521"/>
        </pc:sldMkLst>
        <pc:spChg chg="mod">
          <ac:chgData name="Louise Good" userId="83480b8e-ce99-42af-a67a-73358cb20eb2" providerId="ADAL" clId="{27756449-4A8F-4E40-BB57-6BD4B296D1F6}" dt="2026-01-27T13:44:04.548" v="1442" actId="20577"/>
          <ac:spMkLst>
            <pc:docMk/>
            <pc:sldMk cId="4269450564" sldId="3521"/>
            <ac:spMk id="2" creationId="{9CE66315-97E0-8FF6-1947-2EE97C3B0AD5}"/>
          </ac:spMkLst>
        </pc:spChg>
        <pc:spChg chg="add mod">
          <ac:chgData name="Louise Good" userId="83480b8e-ce99-42af-a67a-73358cb20eb2" providerId="ADAL" clId="{27756449-4A8F-4E40-BB57-6BD4B296D1F6}" dt="2026-01-27T13:45:01.614" v="1483" actId="1076"/>
          <ac:spMkLst>
            <pc:docMk/>
            <pc:sldMk cId="4269450564" sldId="3521"/>
            <ac:spMk id="5" creationId="{AD9475A4-5E0D-ACA4-5470-F7F2846A21AF}"/>
          </ac:spMkLst>
        </pc:spChg>
      </pc:sldChg>
    </pc:docChg>
  </pc:docChgLst>
  <pc:docChgLst>
    <pc:chgData name="Info" userId="91311640-98cc-4102-8974-49a93f5e0405" providerId="ADAL" clId="{51F6AE39-B117-4AD5-89E7-439A2FC8FCD6}"/>
    <pc:docChg chg="undo custSel modSld">
      <pc:chgData name="Info" userId="91311640-98cc-4102-8974-49a93f5e0405" providerId="ADAL" clId="{51F6AE39-B117-4AD5-89E7-439A2FC8FCD6}" dt="2026-01-23T14:17:28.074" v="400" actId="14100"/>
      <pc:docMkLst>
        <pc:docMk/>
      </pc:docMkLst>
      <pc:sldChg chg="modSp mod">
        <pc:chgData name="Info" userId="91311640-98cc-4102-8974-49a93f5e0405" providerId="ADAL" clId="{51F6AE39-B117-4AD5-89E7-439A2FC8FCD6}" dt="2026-01-23T14:09:33.444" v="36" actId="113"/>
        <pc:sldMkLst>
          <pc:docMk/>
          <pc:sldMk cId="1289359355" sldId="256"/>
        </pc:sldMkLst>
        <pc:spChg chg="mod">
          <ac:chgData name="Info" userId="91311640-98cc-4102-8974-49a93f5e0405" providerId="ADAL" clId="{51F6AE39-B117-4AD5-89E7-439A2FC8FCD6}" dt="2026-01-23T14:09:33.444" v="36" actId="113"/>
          <ac:spMkLst>
            <pc:docMk/>
            <pc:sldMk cId="1289359355" sldId="256"/>
            <ac:spMk id="2" creationId="{11B9CB16-A087-29F4-C715-68FC4C04E999}"/>
          </ac:spMkLst>
        </pc:spChg>
      </pc:sldChg>
      <pc:sldChg chg="addSp delSp modSp mod">
        <pc:chgData name="Info" userId="91311640-98cc-4102-8974-49a93f5e0405" providerId="ADAL" clId="{51F6AE39-B117-4AD5-89E7-439A2FC8FCD6}" dt="2026-01-23T14:17:28.074" v="400" actId="14100"/>
        <pc:sldMkLst>
          <pc:docMk/>
          <pc:sldMk cId="761743687" sldId="3451"/>
        </pc:sldMkLst>
        <pc:spChg chg="add del mod">
          <ac:chgData name="Info" userId="91311640-98cc-4102-8974-49a93f5e0405" providerId="ADAL" clId="{51F6AE39-B117-4AD5-89E7-439A2FC8FCD6}" dt="2026-01-23T14:17:28.074" v="400" actId="14100"/>
          <ac:spMkLst>
            <pc:docMk/>
            <pc:sldMk cId="761743687" sldId="3451"/>
            <ac:spMk id="3" creationId="{9725E70D-D442-81A2-B622-344F99CEB792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299088-20E9-48C3-9117-63E0B8F04DE2}" type="datetimeFigureOut">
              <a:rPr lang="en-GB" smtClean="0"/>
              <a:t>27/01/2026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B68B9B-F4A7-463C-B73E-B7BA09F2CC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40224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68B9B-F4A7-463C-B73E-B7BA09F2CC84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27255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Almost 90 nominations!</a:t>
            </a:r>
          </a:p>
          <a:p>
            <a:r>
              <a:rPr lang="en-GB" dirty="0"/>
              <a:t>Still need more nominations for Care home Worker, Support worker in an LD Service, Nurse, Chef</a:t>
            </a:r>
          </a:p>
          <a:p>
            <a:r>
              <a:rPr lang="en-GB" dirty="0"/>
              <a:t>Deadline this Friday 22</a:t>
            </a:r>
            <a:r>
              <a:rPr lang="en-GB" baseline="30000" dirty="0"/>
              <a:t>nd</a:t>
            </a:r>
            <a:r>
              <a:rPr lang="en-GB" dirty="0"/>
              <a:t> April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68B9B-F4A7-463C-B73E-B7BA09F2CC84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11270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387598-E55A-3763-B6A9-B6605094F7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239E19C-2516-E7BA-4605-BF1B3EE8F3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78BBA8-CD15-1139-D96B-FF824FB1F2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6B561-9637-46CD-A8A8-2E446FCAAC27}" type="datetimeFigureOut">
              <a:rPr lang="en-GB" smtClean="0"/>
              <a:t>27/01/2026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4D5B95-D743-281A-6E02-CD04D1EA4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101C81-8A51-57F7-3ADC-7DA4852BA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10C60-1C8C-46D0-BE7B-617B340B1D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3544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AC2A35-61A0-96F1-678D-D71C4BB102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66184A2-479E-9644-71D6-675742B802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3048DF-55A0-686B-EA01-EA47D0161C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6B561-9637-46CD-A8A8-2E446FCAAC27}" type="datetimeFigureOut">
              <a:rPr lang="en-GB" smtClean="0"/>
              <a:t>27/01/2026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4C75CE-0455-FF6C-896A-B2468D3BA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AE311F-2C34-8ACF-58C1-D7C7351B8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10C60-1C8C-46D0-BE7B-617B340B1D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7350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70AD52-6402-56EE-2847-B557C1485D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28423C5-D94C-52A1-DF32-2120906811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4B3F38-7D86-A1A9-E3A7-821E0F4A9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6B561-9637-46CD-A8A8-2E446FCAAC27}" type="datetimeFigureOut">
              <a:rPr lang="en-GB" smtClean="0"/>
              <a:t>27/01/2026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D7465D-1E13-8AA4-A9D8-A7ED15982C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7C1683-EB47-7651-21D6-653459BCD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10C60-1C8C-46D0-BE7B-617B340B1D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80809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7DA42D-1994-848C-8219-A172ABF8BF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E3AEB0-3251-306D-0DA4-C8D6F50F6D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B04A02-1B30-42E1-78E3-18F1D04691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6B561-9637-46CD-A8A8-2E446FCAAC27}" type="datetimeFigureOut">
              <a:rPr lang="en-GB" smtClean="0"/>
              <a:t>27/01/2026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310DC7-FCE9-5134-4B18-C3CF9C7AEB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F3CA22-7AAC-02FC-C809-A73EA8030B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10C60-1C8C-46D0-BE7B-617B340B1D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76422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DE4123-D8EF-8CDD-FCB9-C5FEF6A91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3A9501-EC4E-3FE3-45CF-CD08C02B90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EBCC86-5725-54F0-995F-964836E552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6B561-9637-46CD-A8A8-2E446FCAAC27}" type="datetimeFigureOut">
              <a:rPr lang="en-GB" smtClean="0"/>
              <a:t>27/01/2026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89CD86-48C4-40C5-9053-37EAC3E43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AABA48-212A-BAF0-CE74-BBF8829E24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10C60-1C8C-46D0-BE7B-617B340B1D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06454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1F3609-DC6C-ADE3-138D-4B8A3D1D79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218B7E-22D2-91E4-A647-59A580400E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EF51A1-1D7D-9DCF-0785-D26AAAD20D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134F00-3BB0-C271-760C-D23CA13CD1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6B561-9637-46CD-A8A8-2E446FCAAC27}" type="datetimeFigureOut">
              <a:rPr lang="en-GB" smtClean="0"/>
              <a:t>27/01/2026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A0084E-CF6F-F218-B26C-EF1AE28AD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7CE098-9AFC-6AA1-1FE0-9873729638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10C60-1C8C-46D0-BE7B-617B340B1D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84355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CF4DF3-BA58-AB2E-A087-67843C4057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93CDC9-BA11-80B1-EF33-484D66EC39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D8F840-CDE5-FD95-4852-99BF163545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80C4219-A706-8717-0374-BF76D56D56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1734A79-2795-44B8-59B6-2E48709846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6CA5724-156F-A3F0-2E2A-6E4610E1BE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6B561-9637-46CD-A8A8-2E446FCAAC27}" type="datetimeFigureOut">
              <a:rPr lang="en-GB" smtClean="0"/>
              <a:t>27/01/2026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554618D-5D84-449F-ACD1-3AF9F61203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7062EDF-871B-5EB6-E3B0-BD02F8210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10C60-1C8C-46D0-BE7B-617B340B1D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6274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E6E0FE-F34D-EA98-3E60-8925DAE592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3D500F-E8B7-4BE0-BCD0-BCBC315244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6B561-9637-46CD-A8A8-2E446FCAAC27}" type="datetimeFigureOut">
              <a:rPr lang="en-GB" smtClean="0"/>
              <a:t>27/01/2026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392C3E-BE86-12CA-A0A6-E2DE73CA8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5549AC-02D3-3202-98E8-B0404544B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10C60-1C8C-46D0-BE7B-617B340B1D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64758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822B069-EC02-301E-2CAF-7D8F316843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6B561-9637-46CD-A8A8-2E446FCAAC27}" type="datetimeFigureOut">
              <a:rPr lang="en-GB" smtClean="0"/>
              <a:t>27/01/2026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8C1E7B2-A840-BD6F-1078-531A168EF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4EF812-4DDE-FD35-E65B-260F4429D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10C60-1C8C-46D0-BE7B-617B340B1D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7517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71E724-6D0A-7B72-90C4-438CE722C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E8B5D1-47C0-10DD-365C-9BD654DA37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B6C41D-5684-5693-F29C-041E22D2B1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FC58E4-5D99-7474-7EFE-AF441C3B08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6B561-9637-46CD-A8A8-2E446FCAAC27}" type="datetimeFigureOut">
              <a:rPr lang="en-GB" smtClean="0"/>
              <a:t>27/01/2026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FF487F-E290-D26F-0592-2C41DC479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16ECCE-2E84-7477-0B5F-E318D2946D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10C60-1C8C-46D0-BE7B-617B340B1D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67221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C806F4-8323-6DD1-5325-BE7B2A47F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9C846ED-23CE-1442-7816-C7B47D2EDF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E54515-FA70-9A09-F731-EA711CCD49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272912-75D2-C6D2-A6CD-5865A6134A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6B561-9637-46CD-A8A8-2E446FCAAC27}" type="datetimeFigureOut">
              <a:rPr lang="en-GB" smtClean="0"/>
              <a:t>27/01/2026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116665-2036-A746-F96C-0C111FE790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6DBF7F-53AB-6258-E87A-88665BDA7D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10C60-1C8C-46D0-BE7B-617B340B1D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26039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8CDEA1-66BA-A83F-5BD9-DB2AC3FDE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9225F1-AB74-1B09-F1A1-FABBD2C613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8AA8DD-E4ED-1A43-032E-0941DCBD2D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16B561-9637-46CD-A8A8-2E446FCAAC27}" type="datetimeFigureOut">
              <a:rPr lang="en-GB" smtClean="0"/>
              <a:t>27/01/2026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BD051E-7A44-4F3A-0700-AAE00624DC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79BF4A-7056-9983-1F5D-4E16D51BFE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210C60-1C8C-46D0-BE7B-617B340B1D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4182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e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berkscare.co.uk/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x.com/BerksCare" TargetMode="External"/><Relationship Id="rId3" Type="http://schemas.openxmlformats.org/officeDocument/2006/relationships/image" Target="../media/image12.png"/><Relationship Id="rId7" Type="http://schemas.openxmlformats.org/officeDocument/2006/relationships/hyperlink" Target="https://www.facebook.com/Berkshire.care.association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linkedin.com/company/berkshire-care-association/" TargetMode="External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hyperlink" Target="mailto:louise.good@berkscare.co.uk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g"/><Relationship Id="rId7" Type="http://schemas.openxmlformats.org/officeDocument/2006/relationships/image" Target="../media/image7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internationalrecruitment@berkscare.co.uk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PowerPoint_Presentation.pptx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e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B9CB16-A087-29F4-C715-68FC4C04E9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10300" y="1443479"/>
            <a:ext cx="5170283" cy="1141858"/>
          </a:xfrm>
        </p:spPr>
        <p:txBody>
          <a:bodyPr anchor="t">
            <a:noAutofit/>
          </a:bodyPr>
          <a:lstStyle/>
          <a:p>
            <a:r>
              <a:rPr lang="en-GB" sz="4800" dirty="0">
                <a:solidFill>
                  <a:srgbClr val="592C82"/>
                </a:solidFill>
                <a:latin typeface="Aptos" panose="020B0004020202020204" pitchFamily="34" charset="0"/>
              </a:rPr>
              <a:t>Care Leaders Network Meeting </a:t>
            </a:r>
            <a:br>
              <a:rPr lang="en-GB" sz="4800" b="1" dirty="0">
                <a:solidFill>
                  <a:srgbClr val="592C82"/>
                </a:solidFill>
              </a:rPr>
            </a:br>
            <a:br>
              <a:rPr lang="en-GB" sz="4800" b="1" dirty="0">
                <a:solidFill>
                  <a:srgbClr val="592C82"/>
                </a:solidFill>
              </a:rPr>
            </a:br>
            <a:r>
              <a:rPr lang="en-GB" sz="4800" dirty="0">
                <a:solidFill>
                  <a:srgbClr val="592C82"/>
                </a:solidFill>
                <a:latin typeface="Aptos" panose="020B0004020202020204" pitchFamily="34" charset="0"/>
              </a:rPr>
              <a:t>27th January 2026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0FC0402-30AA-5EE6-F9B1-215170D8E8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417" y="1550357"/>
            <a:ext cx="4490314" cy="2820676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2893593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C53425E-ABD5-8D27-5671-B6AFBD8F88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7446E5-0BAB-7AD5-9CDC-C62BF0BDEE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6399" y="481450"/>
            <a:ext cx="7054103" cy="1031609"/>
          </a:xfrm>
        </p:spPr>
        <p:txBody>
          <a:bodyPr anchor="t">
            <a:noAutofit/>
          </a:bodyPr>
          <a:lstStyle/>
          <a:p>
            <a:pPr algn="l"/>
            <a:r>
              <a:rPr lang="en-GB" sz="3600" dirty="0">
                <a:solidFill>
                  <a:srgbClr val="592C82"/>
                </a:solidFill>
                <a:latin typeface="Aptos" panose="020B0004020202020204" pitchFamily="34" charset="0"/>
              </a:rPr>
              <a:t>Alex Bayliss – AEB Social Care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2617B6F-DB9A-43BF-675E-945DAA0AD2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9214" y="5032400"/>
            <a:ext cx="2282832" cy="1434004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  <p:graphicFrame>
        <p:nvGraphicFramePr>
          <p:cNvPr id="4" name="Object 3">
            <a:hlinkClick r:id="" action="ppaction://ole?verb=0"/>
            <a:extLst>
              <a:ext uri="{FF2B5EF4-FFF2-40B4-BE49-F238E27FC236}">
                <a16:creationId xmlns:a16="http://schemas.microsoft.com/office/drawing/2014/main" id="{346F2FD0-C754-9AF5-4C51-25974B48DB4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0250592"/>
              </p:ext>
            </p:extLst>
          </p:nvPr>
        </p:nvGraphicFramePr>
        <p:xfrm>
          <a:off x="3305176" y="2612431"/>
          <a:ext cx="3180408" cy="26834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tion" showAsIcon="1" r:id="rId3" imgW="914400" imgH="771525" progId="PowerPoint.Show.12">
                  <p:embed/>
                </p:oleObj>
              </mc:Choice>
              <mc:Fallback>
                <p:oleObj name="Presentation" showAsIcon="1" r:id="rId3" imgW="914400" imgH="771525" progId="PowerPoint.Show.12">
                  <p:embed/>
                  <p:pic>
                    <p:nvPicPr>
                      <p:cNvPr id="4" name="Object 3">
                        <a:hlinkClick r:id="" action="ppaction://ole?verb=0"/>
                        <a:extLst>
                          <a:ext uri="{FF2B5EF4-FFF2-40B4-BE49-F238E27FC236}">
                            <a16:creationId xmlns:a16="http://schemas.microsoft.com/office/drawing/2014/main" id="{346F2FD0-C754-9AF5-4C51-25974B48DB4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305176" y="2612431"/>
                        <a:ext cx="3180408" cy="268347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568750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A2A947B-7B0D-9C57-4E2B-8BDA23E94C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C07B36-BF5C-DBB4-C7A9-7731262B6A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38131" y="888354"/>
            <a:ext cx="7915738" cy="1422000"/>
          </a:xfrm>
        </p:spPr>
        <p:txBody>
          <a:bodyPr anchor="t">
            <a:noAutofit/>
          </a:bodyPr>
          <a:lstStyle/>
          <a:p>
            <a:r>
              <a:rPr lang="en-GB" sz="4400" dirty="0">
                <a:solidFill>
                  <a:srgbClr val="592C82"/>
                </a:solidFill>
                <a:latin typeface="Aptos" panose="020B0004020202020204" pitchFamily="34" charset="0"/>
              </a:rPr>
              <a:t>BCA Executive Membership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5D2522F-CA72-631C-3F21-05C817DBBFF3}"/>
              </a:ext>
            </a:extLst>
          </p:cNvPr>
          <p:cNvSpPr txBox="1"/>
          <p:nvPr/>
        </p:nvSpPr>
        <p:spPr>
          <a:xfrm>
            <a:off x="559954" y="1893079"/>
            <a:ext cx="823162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From just </a:t>
            </a:r>
            <a:r>
              <a:rPr lang="en-US" b="1" dirty="0"/>
              <a:t>£260 per year</a:t>
            </a:r>
            <a:r>
              <a:rPr lang="en-US" dirty="0"/>
              <a:t>, Executive Members gain </a:t>
            </a:r>
            <a:r>
              <a:rPr lang="en-US" b="1" dirty="0"/>
              <a:t>direct access to expert advice</a:t>
            </a:r>
            <a:r>
              <a:rPr lang="en-US" dirty="0"/>
              <a:t>, hands-on support with </a:t>
            </a:r>
            <a:r>
              <a:rPr lang="en-US" b="1" dirty="0"/>
              <a:t>CQC inspections and safeguarding</a:t>
            </a:r>
            <a:r>
              <a:rPr lang="en-US" dirty="0"/>
              <a:t>, </a:t>
            </a:r>
            <a:r>
              <a:rPr lang="en-US" b="1" dirty="0"/>
              <a:t>discounted training and awards</a:t>
            </a:r>
            <a:r>
              <a:rPr lang="en-US" dirty="0"/>
              <a:t>, and the opportunity to </a:t>
            </a:r>
            <a:r>
              <a:rPr lang="en-US" b="1" dirty="0"/>
              <a:t>shape the future of BCA</a:t>
            </a:r>
            <a:r>
              <a:rPr lang="en-US" dirty="0"/>
              <a:t> by standing for the board. You’ll also receive RN validation advice, use of the BCA logo, and recognition through a framed membership certificate. </a:t>
            </a:r>
          </a:p>
          <a:p>
            <a:endParaRPr lang="en-US" i="1" dirty="0"/>
          </a:p>
          <a:p>
            <a:endParaRPr lang="en-US" i="1" dirty="0"/>
          </a:p>
          <a:p>
            <a:r>
              <a:rPr lang="en-US" i="1" dirty="0"/>
              <a:t>‘BCA Executive membership is worth every penny. There is always someone, with expert knowledge of the sector, to reach out to for guidance, support and advice.</a:t>
            </a:r>
            <a:r>
              <a:rPr lang="en-US" dirty="0"/>
              <a:t> </a:t>
            </a:r>
          </a:p>
          <a:p>
            <a:r>
              <a:rPr lang="en-US" i="1" dirty="0"/>
              <a:t>The additional benefits of discounts for training and events are a bonus. We would not hesitate in recommending Executive membership of BCA’. </a:t>
            </a:r>
            <a:endParaRPr lang="en-US" dirty="0"/>
          </a:p>
          <a:p>
            <a:r>
              <a:rPr lang="en-US" dirty="0"/>
              <a:t> </a:t>
            </a:r>
          </a:p>
          <a:p>
            <a:r>
              <a:rPr lang="en-US" b="1" i="1" dirty="0"/>
              <a:t>Janet Elliot, Support Manager for ANW Care Homes</a:t>
            </a:r>
            <a:r>
              <a:rPr lang="en-US" dirty="0"/>
              <a:t> </a:t>
            </a:r>
          </a:p>
          <a:p>
            <a:r>
              <a:rPr lang="en-US" dirty="0"/>
              <a:t>“Backed by strong partnerships across the Thames Valley and the South East, Executive Membership strengthens your voice — locally and nationally — while giving you practical support when you need it most”.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37C483D-DDA0-2057-1D61-CDBD16A9E9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9214" y="5032400"/>
            <a:ext cx="2282832" cy="1434004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8464819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EEC2E86-21AB-00A2-A1A2-D50479BB64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6DCC3A-9DA0-B175-A160-DAE2D80F38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38131" y="888354"/>
            <a:ext cx="7915738" cy="1422000"/>
          </a:xfrm>
        </p:spPr>
        <p:txBody>
          <a:bodyPr anchor="t">
            <a:noAutofit/>
          </a:bodyPr>
          <a:lstStyle/>
          <a:p>
            <a:r>
              <a:rPr lang="en-GB" sz="4400" dirty="0">
                <a:solidFill>
                  <a:srgbClr val="592C82"/>
                </a:solidFill>
                <a:latin typeface="Aptos" panose="020B0004020202020204" pitchFamily="34" charset="0"/>
              </a:rPr>
              <a:t>Any other business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22CA9F6-5D4F-46B5-1419-54CEA6DE6032}"/>
              </a:ext>
            </a:extLst>
          </p:cNvPr>
          <p:cNvSpPr txBox="1"/>
          <p:nvPr/>
        </p:nvSpPr>
        <p:spPr>
          <a:xfrm>
            <a:off x="483775" y="2016434"/>
            <a:ext cx="8865439" cy="9712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fontAlgn="base">
              <a:lnSpc>
                <a:spcPct val="150000"/>
              </a:lnSpc>
              <a:spcAft>
                <a:spcPts val="1200"/>
              </a:spcAft>
            </a:pPr>
            <a:br>
              <a:rPr lang="en-GB" sz="2000" dirty="0">
                <a:latin typeface="Aptos" panose="020B0004020202020204" pitchFamily="34" charset="0"/>
              </a:rPr>
            </a:br>
            <a:endParaRPr lang="en-GB" sz="2000" dirty="0">
              <a:latin typeface="Aptos" panose="020B00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2BCC679-24EB-F17E-9764-D33C40F3D4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9214" y="5032400"/>
            <a:ext cx="2282832" cy="1434004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4358575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F1DA00D-45C3-9B18-A245-264F1C9D3E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E66315-97E0-8FF6-1947-2EE97C3B0A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38131" y="888354"/>
            <a:ext cx="7915738" cy="1422000"/>
          </a:xfrm>
        </p:spPr>
        <p:txBody>
          <a:bodyPr anchor="t">
            <a:noAutofit/>
          </a:bodyPr>
          <a:lstStyle/>
          <a:p>
            <a:r>
              <a:rPr lang="en-GB" sz="4400" dirty="0">
                <a:solidFill>
                  <a:srgbClr val="592C82"/>
                </a:solidFill>
                <a:latin typeface="Aptos" panose="020B0004020202020204" pitchFamily="34" charset="0"/>
              </a:rPr>
              <a:t>Dates for Future Meetings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3C624BA-E076-6F40-3AE6-00753C54D3E4}"/>
              </a:ext>
            </a:extLst>
          </p:cNvPr>
          <p:cNvSpPr txBox="1"/>
          <p:nvPr/>
        </p:nvSpPr>
        <p:spPr>
          <a:xfrm>
            <a:off x="483775" y="2016434"/>
            <a:ext cx="8865439" cy="9712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fontAlgn="base">
              <a:lnSpc>
                <a:spcPct val="150000"/>
              </a:lnSpc>
              <a:spcAft>
                <a:spcPts val="1200"/>
              </a:spcAft>
            </a:pPr>
            <a:br>
              <a:rPr lang="en-GB" sz="2000" dirty="0">
                <a:latin typeface="Aptos" panose="020B0004020202020204" pitchFamily="34" charset="0"/>
              </a:rPr>
            </a:br>
            <a:endParaRPr lang="en-GB" sz="2000" dirty="0">
              <a:latin typeface="Aptos" panose="020B00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E26641A-B11A-896E-7E91-B265C66866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9214" y="5032400"/>
            <a:ext cx="2282832" cy="1434004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D9475A4-5E0D-ACA4-5470-F7F2846A21AF}"/>
              </a:ext>
            </a:extLst>
          </p:cNvPr>
          <p:cNvSpPr txBox="1"/>
          <p:nvPr/>
        </p:nvSpPr>
        <p:spPr>
          <a:xfrm>
            <a:off x="1314450" y="2016434"/>
            <a:ext cx="493395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4800" dirty="0">
                <a:latin typeface="Aptos" panose="020B0004020202020204" pitchFamily="34" charset="0"/>
              </a:rPr>
              <a:t>24</a:t>
            </a:r>
            <a:r>
              <a:rPr lang="en-GB" sz="4800" baseline="30000" dirty="0">
                <a:latin typeface="Aptos" panose="020B0004020202020204" pitchFamily="34" charset="0"/>
              </a:rPr>
              <a:t>th</a:t>
            </a:r>
            <a:r>
              <a:rPr lang="en-GB" sz="4800" dirty="0">
                <a:latin typeface="Aptos" panose="020B0004020202020204" pitchFamily="34" charset="0"/>
              </a:rPr>
              <a:t> March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4800" dirty="0">
                <a:latin typeface="Aptos" panose="020B0004020202020204" pitchFamily="34" charset="0"/>
              </a:rPr>
              <a:t>19</a:t>
            </a:r>
            <a:r>
              <a:rPr lang="en-GB" sz="4800" baseline="30000" dirty="0">
                <a:latin typeface="Aptos" panose="020B0004020202020204" pitchFamily="34" charset="0"/>
              </a:rPr>
              <a:t>th</a:t>
            </a:r>
            <a:r>
              <a:rPr lang="en-GB" sz="4800" dirty="0">
                <a:latin typeface="Aptos" panose="020B0004020202020204" pitchFamily="34" charset="0"/>
              </a:rPr>
              <a:t> May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4800" dirty="0">
                <a:latin typeface="Aptos" panose="020B0004020202020204" pitchFamily="34" charset="0"/>
              </a:rPr>
              <a:t>30</a:t>
            </a:r>
            <a:r>
              <a:rPr lang="en-GB" sz="4800" baseline="30000" dirty="0">
                <a:latin typeface="Aptos" panose="020B0004020202020204" pitchFamily="34" charset="0"/>
              </a:rPr>
              <a:t>th</a:t>
            </a:r>
            <a:r>
              <a:rPr lang="en-GB" sz="4800" dirty="0">
                <a:latin typeface="Aptos" panose="020B0004020202020204" pitchFamily="34" charset="0"/>
              </a:rPr>
              <a:t> June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694505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0FC0402-30AA-5EE6-F9B1-215170D8E8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470" y="2585337"/>
            <a:ext cx="4141760" cy="2601725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72A5BFB-99CA-EBDC-EDA5-6B575F950B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88000" y="216000"/>
            <a:ext cx="4448175" cy="1164975"/>
          </a:xfrm>
        </p:spPr>
        <p:txBody>
          <a:bodyPr anchor="t">
            <a:normAutofit fontScale="90000"/>
          </a:bodyPr>
          <a:lstStyle/>
          <a:p>
            <a:pPr algn="l"/>
            <a:r>
              <a:rPr lang="en-GB" sz="4000" dirty="0">
                <a:solidFill>
                  <a:srgbClr val="592C82"/>
                </a:solidFill>
                <a:latin typeface="Aptos" panose="020B0004020202020204" pitchFamily="34" charset="0"/>
              </a:rPr>
              <a:t>Social Media and keeping in touch</a:t>
            </a:r>
            <a:br>
              <a:rPr lang="en-GB" sz="3600" b="1" dirty="0">
                <a:solidFill>
                  <a:srgbClr val="7030A0"/>
                </a:solidFill>
              </a:rPr>
            </a:br>
            <a:br>
              <a:rPr lang="en-GB" sz="3600" b="1" dirty="0">
                <a:solidFill>
                  <a:srgbClr val="7030A0"/>
                </a:solidFill>
              </a:rPr>
            </a:br>
            <a:endParaRPr lang="en-GB" sz="3200" b="1" dirty="0">
              <a:solidFill>
                <a:srgbClr val="7030A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A1C2D38-04F4-D368-D0A2-4DECA6578838}"/>
              </a:ext>
            </a:extLst>
          </p:cNvPr>
          <p:cNvSpPr txBox="1"/>
          <p:nvPr/>
        </p:nvSpPr>
        <p:spPr>
          <a:xfrm>
            <a:off x="6482713" y="1295400"/>
            <a:ext cx="5509261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000" dirty="0">
                <a:latin typeface="Aptos" panose="020B0004020202020204" pitchFamily="34" charset="0"/>
              </a:rPr>
              <a:t>We are on LinkedIn, Facebook and Twitter and are posting regular updates of things that may be of interest – if you have any good news to share please forward to Sue or Louise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sz="2000" dirty="0">
              <a:latin typeface="Aptos" panose="020B00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000" dirty="0">
                <a:latin typeface="Aptos" panose="020B0004020202020204" pitchFamily="34" charset="0"/>
              </a:rPr>
              <a:t>We also have a ‘What’s App’ group. If you would like to join please speak to Sue or Louise.</a:t>
            </a:r>
          </a:p>
          <a:p>
            <a:pPr algn="l"/>
            <a:endParaRPr lang="en-GB" sz="2000" dirty="0">
              <a:latin typeface="Aptos" panose="020B00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000" dirty="0">
                <a:latin typeface="Aptos" panose="020B0004020202020204" pitchFamily="34" charset="0"/>
              </a:rPr>
              <a:t>All resources and general information will be on the BCA website </a:t>
            </a:r>
            <a:r>
              <a:rPr lang="en-GB" sz="2000" dirty="0">
                <a:latin typeface="Aptos" panose="020B0004020202020204" pitchFamily="34" charset="0"/>
                <a:hlinkClick r:id="rId4"/>
              </a:rPr>
              <a:t>www.berkscare.co.uk</a:t>
            </a:r>
            <a:r>
              <a:rPr lang="en-GB" sz="2000" dirty="0">
                <a:latin typeface="Aptos" panose="020B0004020202020204" pitchFamily="34" charset="0"/>
              </a:rPr>
              <a:t> – including CLN Slides and Newsletters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sz="2000" dirty="0">
              <a:latin typeface="Aptos" panose="020B00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000" dirty="0">
                <a:latin typeface="Aptos" panose="020B0004020202020204" pitchFamily="34" charset="0"/>
              </a:rPr>
              <a:t>If you would like anyone at your organisation to be added to the mailing list let us know</a:t>
            </a:r>
          </a:p>
        </p:txBody>
      </p:sp>
    </p:spTree>
    <p:extLst>
      <p:ext uri="{BB962C8B-B14F-4D97-AF65-F5344CB8AC3E}">
        <p14:creationId xmlns:p14="http://schemas.microsoft.com/office/powerpoint/2010/main" val="3615794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B9CB16-A087-29F4-C715-68FC4C04E9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46759" y="610710"/>
            <a:ext cx="4123835" cy="1580472"/>
          </a:xfrm>
        </p:spPr>
        <p:txBody>
          <a:bodyPr anchor="t">
            <a:normAutofit/>
          </a:bodyPr>
          <a:lstStyle/>
          <a:p>
            <a:br>
              <a:rPr lang="en-GB" sz="3600" b="1" dirty="0">
                <a:solidFill>
                  <a:srgbClr val="7030A0"/>
                </a:solidFill>
              </a:rPr>
            </a:br>
            <a:br>
              <a:rPr lang="en-GB" sz="3600" b="1" dirty="0">
                <a:solidFill>
                  <a:srgbClr val="7030A0"/>
                </a:solidFill>
              </a:rPr>
            </a:br>
            <a:endParaRPr lang="en-GB" sz="3200" b="1" dirty="0">
              <a:solidFill>
                <a:srgbClr val="7030A0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25E70D-D442-81A2-B622-344F99CEB7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80000" y="1257041"/>
            <a:ext cx="4895629" cy="1004852"/>
          </a:xfrm>
        </p:spPr>
        <p:txBody>
          <a:bodyPr anchor="t">
            <a:noAutofit/>
          </a:bodyPr>
          <a:lstStyle/>
          <a:p>
            <a:pPr algn="l"/>
            <a:r>
              <a:rPr lang="en-GB" sz="2000" dirty="0">
                <a:latin typeface="Aptos" panose="020B0004020202020204" pitchFamily="34" charset="0"/>
              </a:rPr>
              <a:t>We are on LinkedIn, Facebook and X</a:t>
            </a:r>
          </a:p>
          <a:p>
            <a:pPr algn="l"/>
            <a:r>
              <a:rPr lang="en-GB" sz="2000" dirty="0">
                <a:latin typeface="Aptos" panose="020B0004020202020204" pitchFamily="34" charset="0"/>
              </a:rPr>
              <a:t>Please feel free to follow us – QR codes can be found on tables:</a:t>
            </a:r>
          </a:p>
          <a:p>
            <a:pPr algn="l"/>
            <a:endParaRPr lang="en-GB" dirty="0">
              <a:latin typeface="Aptos" panose="020B0004020202020204" pitchFamily="34" charset="0"/>
            </a:endParaRPr>
          </a:p>
          <a:p>
            <a:pPr algn="l"/>
            <a:r>
              <a:rPr lang="en-GB" dirty="0">
                <a:latin typeface="Aptos" panose="020B0004020202020204" pitchFamily="34" charset="0"/>
              </a:rPr>
              <a:t>	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0FC0402-30AA-5EE6-F9B1-215170D8E8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470" y="2585337"/>
            <a:ext cx="4141760" cy="2601725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DB5BBDE-3C02-44E5-7AA3-4B4B3368DC23}"/>
              </a:ext>
            </a:extLst>
          </p:cNvPr>
          <p:cNvSpPr txBox="1"/>
          <p:nvPr/>
        </p:nvSpPr>
        <p:spPr>
          <a:xfrm>
            <a:off x="6588000" y="180000"/>
            <a:ext cx="43965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rgbClr val="592C82"/>
                </a:solidFill>
                <a:latin typeface="Aptos" panose="020B000402020202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Social Media</a:t>
            </a:r>
          </a:p>
        </p:txBody>
      </p:sp>
      <p:pic>
        <p:nvPicPr>
          <p:cNvPr id="7" name="Picture 6" descr="A blue and white logo&#10;&#10;Description automatically generated">
            <a:extLst>
              <a:ext uri="{FF2B5EF4-FFF2-40B4-BE49-F238E27FC236}">
                <a16:creationId xmlns:a16="http://schemas.microsoft.com/office/drawing/2014/main" id="{CC691827-AF34-F3CA-5C61-0F3C33E159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1970" y="2611628"/>
            <a:ext cx="540000" cy="540000"/>
          </a:xfrm>
          <a:prstGeom prst="rect">
            <a:avLst/>
          </a:prstGeom>
        </p:spPr>
      </p:pic>
      <p:pic>
        <p:nvPicPr>
          <p:cNvPr id="10" name="Picture 9" descr="A blue circle with a white letter f in it&#10;&#10;Description automatically generated">
            <a:extLst>
              <a:ext uri="{FF2B5EF4-FFF2-40B4-BE49-F238E27FC236}">
                <a16:creationId xmlns:a16="http://schemas.microsoft.com/office/drawing/2014/main" id="{8DF9E2AD-4D00-7A48-5E19-D312280CE2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1970" y="3423023"/>
            <a:ext cx="540000" cy="540000"/>
          </a:xfrm>
          <a:prstGeom prst="rect">
            <a:avLst/>
          </a:prstGeom>
        </p:spPr>
      </p:pic>
      <p:pic>
        <p:nvPicPr>
          <p:cNvPr id="12" name="Picture 11" descr="A white x on a black background&#10;&#10;Description automatically generated">
            <a:extLst>
              <a:ext uri="{FF2B5EF4-FFF2-40B4-BE49-F238E27FC236}">
                <a16:creationId xmlns:a16="http://schemas.microsoft.com/office/drawing/2014/main" id="{CF93A33C-B96E-A051-EBE1-C21B10FD95A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1970" y="4229649"/>
            <a:ext cx="540000" cy="5400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5663767-6B9C-9637-8AEA-C8965F20C56D}"/>
              </a:ext>
            </a:extLst>
          </p:cNvPr>
          <p:cNvSpPr txBox="1"/>
          <p:nvPr/>
        </p:nvSpPr>
        <p:spPr>
          <a:xfrm>
            <a:off x="7460418" y="2691773"/>
            <a:ext cx="34317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ptos" panose="020B0004020202020204" pitchFamily="34" charset="0"/>
                <a:hlinkClick r:id="rId6"/>
              </a:rPr>
              <a:t>Berkshire Care Association</a:t>
            </a:r>
            <a:endParaRPr lang="en-GB" dirty="0">
              <a:latin typeface="Aptos" panose="020B00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59C1B8C-08F2-BBE4-D22F-7EB9FE494B54}"/>
              </a:ext>
            </a:extLst>
          </p:cNvPr>
          <p:cNvSpPr txBox="1"/>
          <p:nvPr/>
        </p:nvSpPr>
        <p:spPr>
          <a:xfrm>
            <a:off x="7475700" y="3369857"/>
            <a:ext cx="35400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ptos" panose="020B0004020202020204" pitchFamily="34" charset="0"/>
                <a:hlinkClick r:id="rId7"/>
              </a:rPr>
              <a:t>Berkshire Care Association </a:t>
            </a:r>
          </a:p>
          <a:p>
            <a:r>
              <a:rPr lang="en-GB" dirty="0">
                <a:latin typeface="Aptos" panose="020B0004020202020204" pitchFamily="34" charset="0"/>
                <a:hlinkClick r:id="rId7"/>
              </a:rPr>
              <a:t>(there is a new page)</a:t>
            </a:r>
            <a:endParaRPr lang="en-GB" dirty="0">
              <a:latin typeface="Aptos" panose="020B00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259BB36-3694-4E4D-37D2-262E6F62D6E4}"/>
              </a:ext>
            </a:extLst>
          </p:cNvPr>
          <p:cNvSpPr txBox="1"/>
          <p:nvPr/>
        </p:nvSpPr>
        <p:spPr>
          <a:xfrm>
            <a:off x="7460418" y="4315878"/>
            <a:ext cx="37371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ptos" panose="020B0004020202020204" pitchFamily="34" charset="0"/>
                <a:hlinkClick r:id="rId8"/>
              </a:rPr>
              <a:t>@berkscare</a:t>
            </a:r>
            <a:endParaRPr lang="en-GB" dirty="0">
              <a:latin typeface="Aptos" panose="020B00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3A94CBD-A752-91E1-08B6-9ECC558556C0}"/>
              </a:ext>
            </a:extLst>
          </p:cNvPr>
          <p:cNvSpPr txBox="1"/>
          <p:nvPr/>
        </p:nvSpPr>
        <p:spPr>
          <a:xfrm>
            <a:off x="6574587" y="5002396"/>
            <a:ext cx="51146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Aptos" panose="020B0004020202020204" pitchFamily="34" charset="0"/>
              </a:rPr>
              <a:t>If you have a good news story or something you would like us to share please tag us or send to </a:t>
            </a:r>
            <a:r>
              <a:rPr lang="en-GB" sz="2000" u="sng" dirty="0">
                <a:solidFill>
                  <a:srgbClr val="0070C0"/>
                </a:solidFill>
                <a:latin typeface="Aptos" panose="020B0004020202020204" pitchFamily="34" charset="0"/>
                <a:hlinkClick r:id="rId9"/>
              </a:rPr>
              <a:t>louise.good@berkscare.co.uk</a:t>
            </a:r>
            <a:endParaRPr lang="en-GB" sz="2000" u="sng" dirty="0">
              <a:solidFill>
                <a:srgbClr val="0070C0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14673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B9CB16-A087-29F4-C715-68FC4C04E9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9954" y="417372"/>
            <a:ext cx="3164677" cy="810901"/>
          </a:xfrm>
        </p:spPr>
        <p:txBody>
          <a:bodyPr anchor="t">
            <a:normAutofit/>
          </a:bodyPr>
          <a:lstStyle/>
          <a:p>
            <a:pPr algn="l"/>
            <a:r>
              <a:rPr lang="en-GB" sz="3600" dirty="0">
                <a:solidFill>
                  <a:srgbClr val="592C82"/>
                </a:solidFill>
                <a:latin typeface="Aptos" panose="020B0004020202020204" pitchFamily="34" charset="0"/>
              </a:rPr>
              <a:t>Agenda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25E70D-D442-81A2-B622-344F99CEB7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9954" y="1007767"/>
            <a:ext cx="7780178" cy="5654290"/>
          </a:xfrm>
        </p:spPr>
        <p:txBody>
          <a:bodyPr anchor="b">
            <a:noAutofit/>
          </a:bodyPr>
          <a:lstStyle/>
          <a:p>
            <a:pPr marL="469290" marR="0" indent="-285750" algn="l">
              <a:lnSpc>
                <a:spcPct val="150000"/>
              </a:lnSpc>
              <a:spcBef>
                <a:spcPts val="20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05156" algn="l"/>
                <a:tab pos="105156" algn="l"/>
              </a:tabLst>
            </a:pPr>
            <a:r>
              <a:rPr lang="en-US" sz="2000" b="1" kern="1400" dirty="0">
                <a:ln>
                  <a:noFill/>
                </a:ln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Welcome and introductions </a:t>
            </a:r>
            <a:r>
              <a:rPr lang="en-US" sz="2000" i="1" kern="1400" dirty="0">
                <a:ln>
                  <a:noFill/>
                </a:ln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– New Year Updates in the Sector</a:t>
            </a:r>
          </a:p>
          <a:p>
            <a:pPr marL="469290" indent="-285750" algn="l">
              <a:lnSpc>
                <a:spcPct val="150000"/>
              </a:lnSpc>
              <a:spcBef>
                <a:spcPts val="200"/>
              </a:spcBef>
              <a:buFont typeface="Arial" panose="020B0604020202020204" pitchFamily="34" charset="0"/>
              <a:buChar char="•"/>
              <a:tabLst>
                <a:tab pos="105156" algn="l"/>
                <a:tab pos="105156" algn="l"/>
              </a:tabLst>
            </a:pPr>
            <a:r>
              <a:rPr lang="en-GB" sz="2000" b="1" kern="1400" dirty="0">
                <a:solidFill>
                  <a:srgbClr val="000000"/>
                </a:solidFill>
                <a:latin typeface="Aptos" panose="020B0004020202020204" pitchFamily="34" charset="0"/>
              </a:rPr>
              <a:t>General BCA Updates, </a:t>
            </a:r>
            <a:r>
              <a:rPr lang="en-GB" sz="2000" i="1" kern="1400" dirty="0">
                <a:solidFill>
                  <a:srgbClr val="000000"/>
                </a:solidFill>
                <a:latin typeface="Aptos" panose="020B0004020202020204" pitchFamily="34" charset="0"/>
              </a:rPr>
              <a:t>including, Care Awards Nominations and other local updates</a:t>
            </a:r>
            <a:endParaRPr lang="en-GB" sz="2000" i="1" dirty="0">
              <a:latin typeface="Aptos" panose="020B0004020202020204" pitchFamily="34" charset="0"/>
            </a:endParaRPr>
          </a:p>
          <a:p>
            <a:pPr marL="469290" indent="-285750" algn="l">
              <a:lnSpc>
                <a:spcPct val="150000"/>
              </a:lnSpc>
              <a:spcBef>
                <a:spcPts val="200"/>
              </a:spcBef>
              <a:buFont typeface="Arial" panose="020B0604020202020204" pitchFamily="34" charset="0"/>
              <a:buChar char="•"/>
              <a:tabLst>
                <a:tab pos="105156" algn="l"/>
                <a:tab pos="105156" algn="l"/>
              </a:tabLst>
            </a:pPr>
            <a:r>
              <a:rPr lang="en-GB" sz="2000" b="1" dirty="0">
                <a:latin typeface="Aptos" panose="020B0004020202020204" pitchFamily="34" charset="0"/>
              </a:rPr>
              <a:t>Angie McNally, OACP </a:t>
            </a:r>
            <a:r>
              <a:rPr lang="en-GB" sz="2000" i="1" dirty="0">
                <a:latin typeface="Aptos" panose="020B0004020202020204" pitchFamily="34" charset="0"/>
              </a:rPr>
              <a:t>– DSPT update including free support to Berkshire providers</a:t>
            </a:r>
          </a:p>
          <a:p>
            <a:pPr marL="469290" indent="-285750" algn="l">
              <a:lnSpc>
                <a:spcPct val="150000"/>
              </a:lnSpc>
              <a:spcBef>
                <a:spcPts val="200"/>
              </a:spcBef>
              <a:buFont typeface="Arial" panose="020B0604020202020204" pitchFamily="34" charset="0"/>
              <a:buChar char="•"/>
              <a:tabLst>
                <a:tab pos="105156" algn="l"/>
                <a:tab pos="105156" algn="l"/>
              </a:tabLst>
            </a:pPr>
            <a:r>
              <a:rPr lang="en-GB" sz="2000" b="1" dirty="0">
                <a:latin typeface="Aptos" panose="020B0004020202020204" pitchFamily="34" charset="0"/>
              </a:rPr>
              <a:t>Work Experience for T-Level Health &amp; Social Care Students </a:t>
            </a:r>
            <a:endParaRPr lang="en-GB" sz="2000" dirty="0">
              <a:latin typeface="Aptos" panose="020B0004020202020204" pitchFamily="34" charset="0"/>
            </a:endParaRPr>
          </a:p>
          <a:p>
            <a:pPr marL="469290" indent="-285750" algn="l">
              <a:lnSpc>
                <a:spcPct val="150000"/>
              </a:lnSpc>
              <a:spcBef>
                <a:spcPts val="200"/>
              </a:spcBef>
              <a:buFont typeface="Arial" panose="020B0604020202020204" pitchFamily="34" charset="0"/>
              <a:buChar char="•"/>
              <a:tabLst>
                <a:tab pos="105156" algn="l"/>
                <a:tab pos="105156" algn="l"/>
              </a:tabLst>
            </a:pPr>
            <a:r>
              <a:rPr lang="en-US" sz="2000" b="1" kern="1400" dirty="0">
                <a:ln>
                  <a:noFill/>
                </a:ln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Br</a:t>
            </a:r>
            <a:r>
              <a:rPr lang="en-US" sz="2000" b="1" kern="1400" dirty="0">
                <a:solidFill>
                  <a:srgbClr val="000000"/>
                </a:solidFill>
                <a:latin typeface="Aptos" panose="020B0004020202020204" pitchFamily="34" charset="0"/>
              </a:rPr>
              <a:t>eak</a:t>
            </a:r>
          </a:p>
          <a:p>
            <a:pPr marL="469290" indent="-285750" algn="l">
              <a:lnSpc>
                <a:spcPct val="150000"/>
              </a:lnSpc>
              <a:spcBef>
                <a:spcPts val="200"/>
              </a:spcBef>
              <a:buFont typeface="Arial" panose="020B0604020202020204" pitchFamily="34" charset="0"/>
              <a:buChar char="•"/>
              <a:tabLst>
                <a:tab pos="105156" algn="l"/>
                <a:tab pos="105156" algn="l"/>
              </a:tabLst>
            </a:pPr>
            <a:r>
              <a:rPr lang="en-GB" sz="2000" b="1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Alex Bayliss, AEB Social Care – </a:t>
            </a:r>
            <a:r>
              <a:rPr lang="en-GB" sz="2000" i="1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Safeguarding, </a:t>
            </a:r>
            <a:r>
              <a:rPr lang="en-GB" sz="2000" i="1" dirty="0">
                <a:latin typeface="Aptos" panose="020B0004020202020204" pitchFamily="34" charset="0"/>
              </a:rPr>
              <a:t>the Mental Capacity Act and </a:t>
            </a:r>
            <a:r>
              <a:rPr lang="en-GB" sz="2000" i="1" dirty="0" err="1">
                <a:latin typeface="Aptos" panose="020B0004020202020204" pitchFamily="34" charset="0"/>
              </a:rPr>
              <a:t>DoLs</a:t>
            </a:r>
            <a:endParaRPr lang="en-GB" sz="2000" i="1" dirty="0">
              <a:solidFill>
                <a:srgbClr val="000000"/>
              </a:solidFill>
              <a:effectLst/>
              <a:latin typeface="Aptos" panose="020B0004020202020204" pitchFamily="34" charset="0"/>
              <a:ea typeface="Times New Roman" panose="02020603050405020304" pitchFamily="18" charset="0"/>
              <a:cs typeface="Aptos" panose="020B0004020202020204" pitchFamily="34" charset="0"/>
            </a:endParaRPr>
          </a:p>
          <a:p>
            <a:pPr marL="469290" marR="0" indent="-285750" algn="l">
              <a:lnSpc>
                <a:spcPct val="150000"/>
              </a:lnSpc>
              <a:spcBef>
                <a:spcPts val="20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05156" algn="l"/>
                <a:tab pos="105156" algn="l"/>
              </a:tabLst>
            </a:pPr>
            <a:r>
              <a:rPr lang="en-US" sz="2000" b="1" kern="1400" dirty="0">
                <a:solidFill>
                  <a:srgbClr val="000000"/>
                </a:solidFill>
                <a:latin typeface="Aptos" panose="020B0004020202020204" pitchFamily="34" charset="0"/>
              </a:rPr>
              <a:t>AOB</a:t>
            </a:r>
          </a:p>
          <a:p>
            <a:pPr marL="469290" marR="0" indent="-285750" algn="l">
              <a:lnSpc>
                <a:spcPct val="150000"/>
              </a:lnSpc>
              <a:spcBef>
                <a:spcPts val="20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05156" algn="l"/>
                <a:tab pos="105156" algn="l"/>
              </a:tabLst>
            </a:pPr>
            <a:endParaRPr lang="en-US" sz="2000" b="1" kern="1400" dirty="0">
              <a:ln>
                <a:noFill/>
              </a:ln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0FC0402-30AA-5EE6-F9B1-215170D8E8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9214" y="5032400"/>
            <a:ext cx="2282832" cy="1434004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7617436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B9CB16-A087-29F4-C715-68FC4C04E9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43907" y="1019827"/>
            <a:ext cx="7104185" cy="3692850"/>
          </a:xfrm>
        </p:spPr>
        <p:txBody>
          <a:bodyPr anchor="t">
            <a:normAutofit/>
          </a:bodyPr>
          <a:lstStyle/>
          <a:p>
            <a:r>
              <a:rPr lang="en-GB" sz="3600" dirty="0">
                <a:solidFill>
                  <a:srgbClr val="592C82"/>
                </a:solidFill>
                <a:latin typeface="Aptos" panose="020B0004020202020204" pitchFamily="34" charset="0"/>
              </a:rPr>
              <a:t>General updates</a:t>
            </a:r>
            <a:br>
              <a:rPr lang="en-GB" sz="3600" dirty="0">
                <a:solidFill>
                  <a:srgbClr val="592C82"/>
                </a:solidFill>
                <a:latin typeface="Aptos" panose="020B0004020202020204" pitchFamily="34" charset="0"/>
              </a:rPr>
            </a:br>
            <a:br>
              <a:rPr lang="en-GB" sz="3600" dirty="0">
                <a:solidFill>
                  <a:srgbClr val="592C82"/>
                </a:solidFill>
                <a:latin typeface="Aptos" panose="020B0004020202020204" pitchFamily="34" charset="0"/>
              </a:rPr>
            </a:br>
            <a:r>
              <a:rPr lang="en-GB" sz="3600" dirty="0">
                <a:solidFill>
                  <a:srgbClr val="592C82"/>
                </a:solidFill>
                <a:latin typeface="Aptos" panose="020B0004020202020204" pitchFamily="34" charset="0"/>
              </a:rPr>
              <a:t>Are there any challenges affecting your service at the moment?</a:t>
            </a:r>
            <a:br>
              <a:rPr lang="en-GB" sz="3600" dirty="0">
                <a:solidFill>
                  <a:srgbClr val="592C82"/>
                </a:solidFill>
                <a:latin typeface="Aptos" panose="020B0004020202020204" pitchFamily="34" charset="0"/>
              </a:rPr>
            </a:br>
            <a:endParaRPr lang="en-GB" sz="3600" dirty="0">
              <a:solidFill>
                <a:srgbClr val="592C82"/>
              </a:solidFill>
              <a:latin typeface="Aptos" panose="020B00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E4BDD71-7928-DB42-523B-E70B4F932D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9214" y="5032400"/>
            <a:ext cx="2282832" cy="1434004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7416608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7DA83C3-F1CC-2EF5-4A6A-15570C8C47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55CA45C-A3A5-3621-CE38-9686AC88EB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399" y="4685041"/>
            <a:ext cx="2536912" cy="169151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F591F26-0CF3-563C-AEB0-CA742B3678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7958" y="4685040"/>
            <a:ext cx="2536913" cy="169127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FC2AEA0-962A-9D14-9E68-FD4AC3714FA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9518" y="4685040"/>
            <a:ext cx="2537265" cy="169151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363C38B-92BC-8D77-B1E0-CAC45FA4556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1078" y="4685040"/>
            <a:ext cx="2537545" cy="169151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845BA40-BD5C-F873-BD84-296D716FA6E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6471" y="209112"/>
            <a:ext cx="6926094" cy="1967559"/>
          </a:xfrm>
          <a:prstGeom prst="rect">
            <a:avLst/>
          </a:prstGeom>
        </p:spPr>
      </p:pic>
      <p:sp>
        <p:nvSpPr>
          <p:cNvPr id="18" name="Title 17">
            <a:extLst>
              <a:ext uri="{FF2B5EF4-FFF2-40B4-BE49-F238E27FC236}">
                <a16:creationId xmlns:a16="http://schemas.microsoft.com/office/drawing/2014/main" id="{C5DBCDC1-6FD1-E753-1207-3A8FF1B032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6399" y="2501959"/>
            <a:ext cx="7321924" cy="1691275"/>
          </a:xfrm>
        </p:spPr>
        <p:txBody>
          <a:bodyPr>
            <a:normAutofit fontScale="90000"/>
          </a:bodyPr>
          <a:lstStyle/>
          <a:p>
            <a:r>
              <a:rPr lang="en-GB" dirty="0"/>
              <a:t>Deadline extended to Friday 27</a:t>
            </a:r>
            <a:r>
              <a:rPr lang="en-GB" baseline="30000" dirty="0"/>
              <a:t>th</a:t>
            </a:r>
            <a:r>
              <a:rPr lang="en-GB" dirty="0"/>
              <a:t> February 2026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1B2EBA4C-2919-D24A-9030-B6587554F6C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4466" y="2401921"/>
            <a:ext cx="2054157" cy="2054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4476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F119E6-DBE6-782D-D5CE-3B530E1DEE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D44535-8BBC-8879-EF04-8E524BC99A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1753" y="374553"/>
            <a:ext cx="8967461" cy="812221"/>
          </a:xfrm>
        </p:spPr>
        <p:txBody>
          <a:bodyPr anchor="t">
            <a:noAutofit/>
          </a:bodyPr>
          <a:lstStyle/>
          <a:p>
            <a:pPr algn="l"/>
            <a:r>
              <a:rPr lang="en-GB" sz="3600" dirty="0">
                <a:solidFill>
                  <a:srgbClr val="592C82"/>
                </a:solidFill>
                <a:latin typeface="Aptos" panose="020B0004020202020204" pitchFamily="34" charset="0"/>
              </a:rPr>
              <a:t>Frimley ICB upcoming Training Schedule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E4F5013-7EBE-651E-BDCE-9DF3B0204527}"/>
              </a:ext>
            </a:extLst>
          </p:cNvPr>
          <p:cNvSpPr txBox="1"/>
          <p:nvPr/>
        </p:nvSpPr>
        <p:spPr>
          <a:xfrm>
            <a:off x="559954" y="1373518"/>
            <a:ext cx="819804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Aptos" panose="020B0004020202020204" pitchFamily="34" charset="0"/>
              </a:rPr>
              <a:t>There are a wide range of online training courses available and details will be in the newsletter and on the website. Topics include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Aptos" panose="020B0004020202020204" pitchFamily="34" charset="0"/>
              </a:rPr>
              <a:t>Physical Health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Aptos" panose="020B0004020202020204" pitchFamily="34" charset="0"/>
              </a:rPr>
              <a:t>End of Life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Aptos" panose="020B0004020202020204" pitchFamily="34" charset="0"/>
              </a:rPr>
              <a:t>Mental Health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Aptos" panose="020B0004020202020204" pitchFamily="34" charset="0"/>
              </a:rPr>
              <a:t>Physiotherapy based training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sz="2000" dirty="0">
              <a:latin typeface="Aptos" panose="020B00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Aptos" panose="020B0004020202020204" pitchFamily="34" charset="0"/>
              </a:rPr>
              <a:t>These courses are all free to East Berkshire Care Homes</a:t>
            </a:r>
          </a:p>
          <a:p>
            <a:pPr lvl="1"/>
            <a:endParaRPr lang="en-GB" sz="2000" dirty="0">
              <a:latin typeface="Aptos" panose="020B00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sz="2000" dirty="0">
              <a:latin typeface="Aptos" panose="020B00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E253A2A-FEC5-B886-BADE-E6F7227A58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9214" y="5032400"/>
            <a:ext cx="2282832" cy="1434004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0369336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EB25892-A316-BDAB-7AB7-0D723CB74C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467DB1-E22A-6F1D-E597-EA04DB2748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8662" y="259645"/>
            <a:ext cx="7552572" cy="1422000"/>
          </a:xfrm>
        </p:spPr>
        <p:txBody>
          <a:bodyPr anchor="t">
            <a:noAutofit/>
          </a:bodyPr>
          <a:lstStyle/>
          <a:p>
            <a:pPr algn="l"/>
            <a:r>
              <a:rPr lang="en-GB" sz="3600" dirty="0">
                <a:solidFill>
                  <a:srgbClr val="592C82"/>
                </a:solidFill>
                <a:latin typeface="Aptos" panose="020B0004020202020204" pitchFamily="34" charset="0"/>
              </a:rPr>
              <a:t>Future Training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99E7CC5-DCD6-138D-4B6D-3D8B0CBB863B}"/>
              </a:ext>
            </a:extLst>
          </p:cNvPr>
          <p:cNvSpPr txBox="1"/>
          <p:nvPr/>
        </p:nvSpPr>
        <p:spPr>
          <a:xfrm>
            <a:off x="618662" y="1588145"/>
            <a:ext cx="7298352" cy="29718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Aptos" panose="020B0004020202020204" pitchFamily="34" charset="0"/>
              </a:rPr>
              <a:t>We are in the process of planning this year’s training schedule. If there is a particular topic that you would like us to cover please let us know.</a:t>
            </a:r>
          </a:p>
          <a:p>
            <a:pPr marL="342900" indent="-342900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Aptos" panose="020B0004020202020204" pitchFamily="34" charset="0"/>
              </a:rPr>
              <a:t>We are hoping to invite Tim </a:t>
            </a:r>
            <a:r>
              <a:rPr lang="en-GB" sz="2000" dirty="0" err="1">
                <a:latin typeface="Aptos" panose="020B0004020202020204" pitchFamily="34" charset="0"/>
              </a:rPr>
              <a:t>Dallinger</a:t>
            </a:r>
            <a:r>
              <a:rPr lang="en-GB" sz="2000" dirty="0">
                <a:latin typeface="Aptos" panose="020B0004020202020204" pitchFamily="34" charset="0"/>
              </a:rPr>
              <a:t> back for another day of CQC training</a:t>
            </a:r>
            <a:br>
              <a:rPr lang="en-GB" sz="2000" dirty="0">
                <a:latin typeface="Aptos" panose="020B0004020202020204" pitchFamily="34" charset="0"/>
              </a:rPr>
            </a:br>
            <a:endParaRPr lang="en-GB" sz="2000" dirty="0">
              <a:latin typeface="Aptos" panose="020B00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E572929-871F-08C1-E2D1-5963AAA072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9214" y="5032400"/>
            <a:ext cx="2282832" cy="1434004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2395843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B9CB16-A087-29F4-C715-68FC4C04E9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8698" y="350822"/>
            <a:ext cx="5350050" cy="1422000"/>
          </a:xfrm>
        </p:spPr>
        <p:txBody>
          <a:bodyPr anchor="t">
            <a:noAutofit/>
          </a:bodyPr>
          <a:lstStyle/>
          <a:p>
            <a:pPr algn="l"/>
            <a:r>
              <a:rPr lang="en-GB" sz="3600" dirty="0">
                <a:solidFill>
                  <a:srgbClr val="592C82"/>
                </a:solidFill>
                <a:latin typeface="Aptos" panose="020B0004020202020204" pitchFamily="34" charset="0"/>
              </a:rPr>
              <a:t>International Recruitment</a:t>
            </a:r>
            <a:br>
              <a:rPr lang="en-GB" sz="3600" dirty="0">
                <a:solidFill>
                  <a:srgbClr val="592C82"/>
                </a:solidFill>
                <a:latin typeface="Aptos" panose="020B0004020202020204" pitchFamily="34" charset="0"/>
              </a:rPr>
            </a:br>
            <a:r>
              <a:rPr lang="en-GB" sz="3600" dirty="0">
                <a:solidFill>
                  <a:srgbClr val="592C82"/>
                </a:solidFill>
                <a:latin typeface="Aptos" panose="020B0004020202020204" pitchFamily="34" charset="0"/>
              </a:rPr>
              <a:t>Displaced Workers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B5AAE9B-CBFF-2ACF-03FE-47F7A42055AF}"/>
              </a:ext>
            </a:extLst>
          </p:cNvPr>
          <p:cNvSpPr txBox="1"/>
          <p:nvPr/>
        </p:nvSpPr>
        <p:spPr>
          <a:xfrm>
            <a:off x="559954" y="1953692"/>
            <a:ext cx="6840971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Aptos" panose="020B0004020202020204" pitchFamily="34" charset="0"/>
              </a:rPr>
              <a:t>Displaced workers available for work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Aptos" panose="020B0004020202020204" pitchFamily="34" charset="0"/>
              </a:rPr>
              <a:t>Grants available up to £6k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Aptos" panose="020B0004020202020204" pitchFamily="34" charset="0"/>
              </a:rPr>
              <a:t>All candidate are pre-screened and suitable for care work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>
              <a:latin typeface="Aptos" panose="020B0004020202020204" pitchFamily="34" charset="0"/>
            </a:endParaRPr>
          </a:p>
          <a:p>
            <a:r>
              <a:rPr lang="en-GB" sz="2000" dirty="0">
                <a:latin typeface="Aptos" panose="020B0004020202020204" pitchFamily="34" charset="0"/>
              </a:rPr>
              <a:t>If you would like any more information, please contact us:</a:t>
            </a:r>
          </a:p>
          <a:p>
            <a:endParaRPr lang="en-GB" dirty="0">
              <a:latin typeface="Aptos" panose="020B0004020202020204" pitchFamily="34" charset="0"/>
            </a:endParaRPr>
          </a:p>
          <a:p>
            <a:r>
              <a:rPr lang="en-GB" sz="2000" dirty="0">
                <a:latin typeface="Aptos" panose="020B0004020202020204" pitchFamily="34" charset="0"/>
                <a:hlinkClick r:id="rId3"/>
              </a:rPr>
              <a:t>internationalrecruitment@berkscare.co.uk</a:t>
            </a:r>
            <a:endParaRPr lang="en-GB" sz="2000" dirty="0">
              <a:latin typeface="Aptos" panose="020B0004020202020204" pitchFamily="34" charset="0"/>
            </a:endParaRPr>
          </a:p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8742BB4-672F-32EA-A2FB-FF885F0F40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49214" y="5032400"/>
            <a:ext cx="2282832" cy="1434004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  <p:pic>
        <p:nvPicPr>
          <p:cNvPr id="6" name="Picture 5" descr="A green and white logo&#10;&#10;AI-generated content may be incorrect.">
            <a:extLst>
              <a:ext uri="{FF2B5EF4-FFF2-40B4-BE49-F238E27FC236}">
                <a16:creationId xmlns:a16="http://schemas.microsoft.com/office/drawing/2014/main" id="{5E9731A1-8AD8-6D4D-76D0-078C9C6E2C8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868" y="5418920"/>
            <a:ext cx="2685855" cy="1047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0807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DC231B4-1D07-1D5F-2EE6-E19A7CE8B1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8FB890-B64D-6394-D9F0-402DF62C9F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6400" y="481450"/>
            <a:ext cx="7102650" cy="1031609"/>
          </a:xfrm>
        </p:spPr>
        <p:txBody>
          <a:bodyPr anchor="t">
            <a:noAutofit/>
          </a:bodyPr>
          <a:lstStyle/>
          <a:p>
            <a:pPr algn="l"/>
            <a:r>
              <a:rPr lang="en-GB" sz="3600" dirty="0">
                <a:solidFill>
                  <a:srgbClr val="592C82"/>
                </a:solidFill>
                <a:latin typeface="Aptos" panose="020B0004020202020204" pitchFamily="34" charset="0"/>
              </a:rPr>
              <a:t>DPST update Angie McNally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63DAD42-A7A1-3289-4212-2A5FC20612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9214" y="5032400"/>
            <a:ext cx="2282832" cy="1434004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  <p:graphicFrame>
        <p:nvGraphicFramePr>
          <p:cNvPr id="4" name="Object 3">
            <a:hlinkClick r:id="" action="ppaction://ole?verb=0"/>
            <a:extLst>
              <a:ext uri="{FF2B5EF4-FFF2-40B4-BE49-F238E27FC236}">
                <a16:creationId xmlns:a16="http://schemas.microsoft.com/office/drawing/2014/main" id="{7D5F8D7A-0114-8DB5-D8B1-FF3C0413DD0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83438791"/>
              </p:ext>
            </p:extLst>
          </p:nvPr>
        </p:nvGraphicFramePr>
        <p:xfrm>
          <a:off x="2266950" y="2672529"/>
          <a:ext cx="3314700" cy="27967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tion" showAsIcon="1" r:id="rId3" imgW="914400" imgH="771525" progId="PowerPoint.Show.12">
                  <p:embed/>
                </p:oleObj>
              </mc:Choice>
              <mc:Fallback>
                <p:oleObj name="Presentation" showAsIcon="1" r:id="rId3" imgW="914400" imgH="771525" progId="PowerPoint.Show.12">
                  <p:embed/>
                  <p:pic>
                    <p:nvPicPr>
                      <p:cNvPr id="4" name="Object 3">
                        <a:hlinkClick r:id="" action="ppaction://ole?verb=0"/>
                        <a:extLst>
                          <a:ext uri="{FF2B5EF4-FFF2-40B4-BE49-F238E27FC236}">
                            <a16:creationId xmlns:a16="http://schemas.microsoft.com/office/drawing/2014/main" id="{7D5F8D7A-0114-8DB5-D8B1-FF3C0413DD0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266950" y="2672529"/>
                        <a:ext cx="3314700" cy="27967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996890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D9E0CA6-8A47-121D-F6FC-7E877120E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9ED5EB-8D54-6CB6-B53A-F78F29872D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1961" y="288279"/>
            <a:ext cx="7982413" cy="1422000"/>
          </a:xfrm>
        </p:spPr>
        <p:txBody>
          <a:bodyPr anchor="t">
            <a:noAutofit/>
          </a:bodyPr>
          <a:lstStyle/>
          <a:p>
            <a:pPr algn="l"/>
            <a:r>
              <a:rPr lang="en-GB" sz="3600" dirty="0">
                <a:solidFill>
                  <a:srgbClr val="592C82"/>
                </a:solidFill>
                <a:latin typeface="Aptos" panose="020B0004020202020204" pitchFamily="34" charset="0"/>
              </a:rPr>
              <a:t>Work Experience Opportunities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75912AF-148B-3A45-37F3-0E727814D774}"/>
              </a:ext>
            </a:extLst>
          </p:cNvPr>
          <p:cNvSpPr txBox="1"/>
          <p:nvPr/>
        </p:nvSpPr>
        <p:spPr>
          <a:xfrm>
            <a:off x="483775" y="1597334"/>
            <a:ext cx="8865439" cy="35873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fontAlgn="base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Aptos" panose="020B0004020202020204" pitchFamily="34" charset="0"/>
              </a:rPr>
              <a:t>Recent changes to T-Levels mean that students are looking for longer placements</a:t>
            </a:r>
          </a:p>
          <a:p>
            <a:pPr marL="285750" indent="-285750" fontAlgn="base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Aptos" panose="020B0004020202020204" pitchFamily="34" charset="0"/>
              </a:rPr>
              <a:t>We are looking for Care Ambassadors to come to a meeting at Bracknell and Wokingham College and Reading College to attract students to social care</a:t>
            </a:r>
          </a:p>
          <a:p>
            <a:pPr marL="285750" indent="-285750" fontAlgn="base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Aptos" panose="020B0004020202020204" pitchFamily="34" charset="0"/>
              </a:rPr>
              <a:t>Bracknell and Wokingham College are looking for placements for a specific group of students – 1 day per week for 6 weeks</a:t>
            </a:r>
            <a:br>
              <a:rPr lang="en-GB" sz="2000" dirty="0">
                <a:latin typeface="Aptos" panose="020B0004020202020204" pitchFamily="34" charset="0"/>
              </a:rPr>
            </a:br>
            <a:endParaRPr lang="en-GB" sz="2000" dirty="0">
              <a:latin typeface="Aptos" panose="020B00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00D02BD-54E8-1F90-F0D3-B9766E15FE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9214" y="5032400"/>
            <a:ext cx="2282832" cy="1434004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8273940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703</Words>
  <Application>Microsoft Office PowerPoint</Application>
  <PresentationFormat>Widescreen</PresentationFormat>
  <Paragraphs>76</Paragraphs>
  <Slides>15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Aptos</vt:lpstr>
      <vt:lpstr>Arial</vt:lpstr>
      <vt:lpstr>Calibri</vt:lpstr>
      <vt:lpstr>Calibri Light</vt:lpstr>
      <vt:lpstr>Office Theme</vt:lpstr>
      <vt:lpstr>Presentation</vt:lpstr>
      <vt:lpstr>Microsoft PowerPoint Presentation</vt:lpstr>
      <vt:lpstr>Care Leaders Network Meeting   27th January 2026</vt:lpstr>
      <vt:lpstr>Agenda</vt:lpstr>
      <vt:lpstr>General updates  Are there any challenges affecting your service at the moment? </vt:lpstr>
      <vt:lpstr>Deadline extended to Friday 27th February 2026</vt:lpstr>
      <vt:lpstr>Frimley ICB upcoming Training Schedule</vt:lpstr>
      <vt:lpstr>Future Training</vt:lpstr>
      <vt:lpstr>International Recruitment Displaced Workers</vt:lpstr>
      <vt:lpstr>DPST update Angie McNally</vt:lpstr>
      <vt:lpstr>Work Experience Opportunities</vt:lpstr>
      <vt:lpstr>Alex Bayliss – AEB Social Care </vt:lpstr>
      <vt:lpstr>BCA Executive Membership</vt:lpstr>
      <vt:lpstr>Any other business</vt:lpstr>
      <vt:lpstr>Dates for Future Meetings</vt:lpstr>
      <vt:lpstr>Social Media and keeping in touch  </vt:lpstr>
      <vt:lpstr>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Safeguarding delaying hospital discharges to care homes</dc:title>
  <dc:creator>Fidelma Tinneny</dc:creator>
  <cp:lastModifiedBy>Louise Good</cp:lastModifiedBy>
  <cp:revision>41</cp:revision>
  <dcterms:created xsi:type="dcterms:W3CDTF">2023-04-24T17:51:25Z</dcterms:created>
  <dcterms:modified xsi:type="dcterms:W3CDTF">2026-01-27T13:45:07Z</dcterms:modified>
</cp:coreProperties>
</file>