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</p:sldMasterIdLst>
  <p:notesMasterIdLst>
    <p:notesMasterId r:id="rId17"/>
  </p:notesMasterIdLst>
  <p:sldIdLst>
    <p:sldId id="333" r:id="rId5"/>
    <p:sldId id="325" r:id="rId6"/>
    <p:sldId id="330" r:id="rId7"/>
    <p:sldId id="331" r:id="rId8"/>
    <p:sldId id="329" r:id="rId9"/>
    <p:sldId id="312" r:id="rId10"/>
    <p:sldId id="314" r:id="rId11"/>
    <p:sldId id="315" r:id="rId12"/>
    <p:sldId id="316" r:id="rId13"/>
    <p:sldId id="320" r:id="rId14"/>
    <p:sldId id="332" r:id="rId15"/>
    <p:sldId id="32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39B9"/>
    <a:srgbClr val="6D9B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48EE11-E21B-4968-A2BD-51C3CB53AFAA}" v="1" dt="2025-10-07T08:11:37.2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84019" autoAdjust="0"/>
  </p:normalViewPr>
  <p:slideViewPr>
    <p:cSldViewPr snapToGrid="0">
      <p:cViewPr varScale="1">
        <p:scale>
          <a:sx n="89" d="100"/>
          <a:sy n="89" d="100"/>
        </p:scale>
        <p:origin x="1194" y="9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4DEAA3-82CD-4BCF-8298-9BF3673D83AC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1AE8C60-9735-43B3-A9C2-D6CBDA7ECAD0}">
      <dgm:prSet/>
      <dgm:spPr/>
      <dgm:t>
        <a:bodyPr/>
        <a:lstStyle/>
        <a:p>
          <a:r>
            <a:rPr lang="en-US" dirty="0"/>
            <a:t>Community Nurse managers </a:t>
          </a:r>
        </a:p>
      </dgm:t>
    </dgm:pt>
    <dgm:pt modelId="{66238326-4664-4C2B-95F6-F08CDDC8C47D}" type="parTrans" cxnId="{A9F58DF7-24AE-4052-A0BB-7903604781E5}">
      <dgm:prSet/>
      <dgm:spPr/>
      <dgm:t>
        <a:bodyPr/>
        <a:lstStyle/>
        <a:p>
          <a:endParaRPr lang="en-US"/>
        </a:p>
      </dgm:t>
    </dgm:pt>
    <dgm:pt modelId="{5F9DAB3D-4EA4-4C8D-8270-E2A4084D9645}" type="sibTrans" cxnId="{A9F58DF7-24AE-4052-A0BB-7903604781E5}">
      <dgm:prSet/>
      <dgm:spPr/>
      <dgm:t>
        <a:bodyPr/>
        <a:lstStyle/>
        <a:p>
          <a:endParaRPr lang="en-US"/>
        </a:p>
      </dgm:t>
    </dgm:pt>
    <dgm:pt modelId="{D2A6F976-B860-4040-9606-C0DCC1773EED}">
      <dgm:prSet/>
      <dgm:spPr/>
      <dgm:t>
        <a:bodyPr/>
        <a:lstStyle/>
        <a:p>
          <a:r>
            <a:rPr lang="en-US" dirty="0"/>
            <a:t>Clinical leads</a:t>
          </a:r>
        </a:p>
      </dgm:t>
    </dgm:pt>
    <dgm:pt modelId="{2AEC28B8-495D-4E38-9053-8AF0F4AF4447}" type="parTrans" cxnId="{DA475211-3BA0-404E-914D-FFA6D8828023}">
      <dgm:prSet/>
      <dgm:spPr/>
      <dgm:t>
        <a:bodyPr/>
        <a:lstStyle/>
        <a:p>
          <a:endParaRPr lang="en-US"/>
        </a:p>
      </dgm:t>
    </dgm:pt>
    <dgm:pt modelId="{D8431597-DCB7-4B3C-A2A9-B17EB3B4380B}" type="sibTrans" cxnId="{DA475211-3BA0-404E-914D-FFA6D8828023}">
      <dgm:prSet/>
      <dgm:spPr/>
      <dgm:t>
        <a:bodyPr/>
        <a:lstStyle/>
        <a:p>
          <a:endParaRPr lang="en-US"/>
        </a:p>
      </dgm:t>
    </dgm:pt>
    <dgm:pt modelId="{36A85E05-2485-41F1-B9FE-4E67CBA7999F}">
      <dgm:prSet/>
      <dgm:spPr/>
      <dgm:t>
        <a:bodyPr/>
        <a:lstStyle/>
        <a:p>
          <a:r>
            <a:rPr lang="en-US" dirty="0"/>
            <a:t>District Nursing Sisters (SPQ trained)</a:t>
          </a:r>
        </a:p>
      </dgm:t>
    </dgm:pt>
    <dgm:pt modelId="{DD9718E3-AFE6-452D-9036-559D0997B949}" type="parTrans" cxnId="{500B833F-71C3-4BD4-B983-ACED47953569}">
      <dgm:prSet/>
      <dgm:spPr/>
      <dgm:t>
        <a:bodyPr/>
        <a:lstStyle/>
        <a:p>
          <a:endParaRPr lang="en-US"/>
        </a:p>
      </dgm:t>
    </dgm:pt>
    <dgm:pt modelId="{197F3A45-5922-4022-A3C8-0D8A15A973C8}" type="sibTrans" cxnId="{500B833F-71C3-4BD4-B983-ACED47953569}">
      <dgm:prSet/>
      <dgm:spPr/>
      <dgm:t>
        <a:bodyPr/>
        <a:lstStyle/>
        <a:p>
          <a:endParaRPr lang="en-US"/>
        </a:p>
      </dgm:t>
    </dgm:pt>
    <dgm:pt modelId="{DA4DBD0E-2612-458D-93B8-07B174C3714D}">
      <dgm:prSet/>
      <dgm:spPr/>
      <dgm:t>
        <a:bodyPr/>
        <a:lstStyle/>
        <a:p>
          <a:r>
            <a:rPr lang="en-US" dirty="0"/>
            <a:t>Community Nursing Sisters </a:t>
          </a:r>
        </a:p>
      </dgm:t>
    </dgm:pt>
    <dgm:pt modelId="{F0D3AA73-7E70-41D5-9F9B-0DC5A46D5323}" type="parTrans" cxnId="{D31DEB5E-A509-46BC-ADA0-600ED640E591}">
      <dgm:prSet/>
      <dgm:spPr/>
      <dgm:t>
        <a:bodyPr/>
        <a:lstStyle/>
        <a:p>
          <a:endParaRPr lang="en-US"/>
        </a:p>
      </dgm:t>
    </dgm:pt>
    <dgm:pt modelId="{E1CC218A-E457-4F4C-9F49-BB2482F3867B}" type="sibTrans" cxnId="{D31DEB5E-A509-46BC-ADA0-600ED640E591}">
      <dgm:prSet/>
      <dgm:spPr/>
      <dgm:t>
        <a:bodyPr/>
        <a:lstStyle/>
        <a:p>
          <a:endParaRPr lang="en-US"/>
        </a:p>
      </dgm:t>
    </dgm:pt>
    <dgm:pt modelId="{09CE75E7-FB19-4B88-B3ED-09AF984B6F1B}">
      <dgm:prSet/>
      <dgm:spPr/>
      <dgm:t>
        <a:bodyPr/>
        <a:lstStyle/>
        <a:p>
          <a:r>
            <a:rPr lang="en-US" dirty="0"/>
            <a:t>Community Staff Nurses </a:t>
          </a:r>
        </a:p>
      </dgm:t>
    </dgm:pt>
    <dgm:pt modelId="{BEDBE3AA-80F0-4479-84C9-20B548067A7B}" type="parTrans" cxnId="{F39745D0-3A31-4F2D-A6D4-529714CB4706}">
      <dgm:prSet/>
      <dgm:spPr/>
      <dgm:t>
        <a:bodyPr/>
        <a:lstStyle/>
        <a:p>
          <a:endParaRPr lang="en-US"/>
        </a:p>
      </dgm:t>
    </dgm:pt>
    <dgm:pt modelId="{3FC44206-E240-44FB-AAF4-9CFCCD0663B3}" type="sibTrans" cxnId="{F39745D0-3A31-4F2D-A6D4-529714CB4706}">
      <dgm:prSet/>
      <dgm:spPr/>
      <dgm:t>
        <a:bodyPr/>
        <a:lstStyle/>
        <a:p>
          <a:endParaRPr lang="en-US"/>
        </a:p>
      </dgm:t>
    </dgm:pt>
    <dgm:pt modelId="{4E4EE2B1-A635-4448-A6B5-CFBD927A15C9}">
      <dgm:prSet/>
      <dgm:spPr/>
      <dgm:t>
        <a:bodyPr/>
        <a:lstStyle/>
        <a:p>
          <a:r>
            <a:rPr lang="en-US" dirty="0"/>
            <a:t>Nurse Associates </a:t>
          </a:r>
        </a:p>
      </dgm:t>
    </dgm:pt>
    <dgm:pt modelId="{CCDF48A8-4E23-4414-8603-AABE8C862608}" type="parTrans" cxnId="{4DED1BF0-45DA-48A0-80B1-05BE8086E1EE}">
      <dgm:prSet/>
      <dgm:spPr/>
      <dgm:t>
        <a:bodyPr/>
        <a:lstStyle/>
        <a:p>
          <a:endParaRPr lang="en-US"/>
        </a:p>
      </dgm:t>
    </dgm:pt>
    <dgm:pt modelId="{4E89CF5D-FFB2-4D41-9692-7F451AFBFBCD}" type="sibTrans" cxnId="{4DED1BF0-45DA-48A0-80B1-05BE8086E1EE}">
      <dgm:prSet/>
      <dgm:spPr/>
      <dgm:t>
        <a:bodyPr/>
        <a:lstStyle/>
        <a:p>
          <a:endParaRPr lang="en-US"/>
        </a:p>
      </dgm:t>
    </dgm:pt>
    <dgm:pt modelId="{060BFE04-C326-44B2-95E1-662F7A14EBB4}">
      <dgm:prSet/>
      <dgm:spPr/>
      <dgm:t>
        <a:bodyPr/>
        <a:lstStyle/>
        <a:p>
          <a:r>
            <a:rPr lang="en-US" dirty="0"/>
            <a:t>Health care assistants </a:t>
          </a:r>
        </a:p>
      </dgm:t>
    </dgm:pt>
    <dgm:pt modelId="{E4D21C8D-DB07-4E75-88BF-4D929618631D}" type="parTrans" cxnId="{3986DC9D-5816-4110-B088-D7552775C025}">
      <dgm:prSet/>
      <dgm:spPr/>
      <dgm:t>
        <a:bodyPr/>
        <a:lstStyle/>
        <a:p>
          <a:endParaRPr lang="en-US"/>
        </a:p>
      </dgm:t>
    </dgm:pt>
    <dgm:pt modelId="{BC700D67-3F4F-47C1-9F76-C8743F982072}" type="sibTrans" cxnId="{3986DC9D-5816-4110-B088-D7552775C025}">
      <dgm:prSet/>
      <dgm:spPr/>
      <dgm:t>
        <a:bodyPr/>
        <a:lstStyle/>
        <a:p>
          <a:endParaRPr lang="en-US"/>
        </a:p>
      </dgm:t>
    </dgm:pt>
    <dgm:pt modelId="{4D0F0C25-C116-4DC1-A035-EE8AE72182D0}">
      <dgm:prSet/>
      <dgm:spPr/>
      <dgm:t>
        <a:bodyPr/>
        <a:lstStyle/>
        <a:p>
          <a:r>
            <a:rPr lang="en-US" dirty="0"/>
            <a:t>Wound care specialist nurses</a:t>
          </a:r>
        </a:p>
      </dgm:t>
    </dgm:pt>
    <dgm:pt modelId="{54A9A6AA-BD5F-447E-8A5E-3A74CC0008AE}" type="parTrans" cxnId="{F28C153B-4801-4E79-9EDA-0D609F000A7C}">
      <dgm:prSet/>
      <dgm:spPr/>
      <dgm:t>
        <a:bodyPr/>
        <a:lstStyle/>
        <a:p>
          <a:endParaRPr lang="en-US"/>
        </a:p>
      </dgm:t>
    </dgm:pt>
    <dgm:pt modelId="{D633DD03-AD6E-402D-B564-D59FF3AD8300}" type="sibTrans" cxnId="{F28C153B-4801-4E79-9EDA-0D609F000A7C}">
      <dgm:prSet/>
      <dgm:spPr/>
      <dgm:t>
        <a:bodyPr/>
        <a:lstStyle/>
        <a:p>
          <a:endParaRPr lang="en-US"/>
        </a:p>
      </dgm:t>
    </dgm:pt>
    <dgm:pt modelId="{E95174DF-7430-4E17-8A29-4B35639830A4}">
      <dgm:prSet/>
      <dgm:spPr/>
      <dgm:t>
        <a:bodyPr/>
        <a:lstStyle/>
        <a:p>
          <a:r>
            <a:rPr lang="en-US" dirty="0"/>
            <a:t>Phlebotomists</a:t>
          </a:r>
        </a:p>
      </dgm:t>
    </dgm:pt>
    <dgm:pt modelId="{F8554F1D-5D7B-48DE-A971-5530FB2A25FD}" type="parTrans" cxnId="{4E9EF96E-82FD-458E-B931-9449086FC750}">
      <dgm:prSet/>
      <dgm:spPr/>
      <dgm:t>
        <a:bodyPr/>
        <a:lstStyle/>
        <a:p>
          <a:endParaRPr lang="en-US"/>
        </a:p>
      </dgm:t>
    </dgm:pt>
    <dgm:pt modelId="{B6CDC067-16CC-4CE3-B67C-E416370A37BF}" type="sibTrans" cxnId="{4E9EF96E-82FD-458E-B931-9449086FC750}">
      <dgm:prSet/>
      <dgm:spPr/>
      <dgm:t>
        <a:bodyPr/>
        <a:lstStyle/>
        <a:p>
          <a:endParaRPr lang="en-US"/>
        </a:p>
      </dgm:t>
    </dgm:pt>
    <dgm:pt modelId="{0789062F-2259-4D1C-8BD2-23DA146A5C8F}">
      <dgm:prSet/>
      <dgm:spPr/>
      <dgm:t>
        <a:bodyPr/>
        <a:lstStyle/>
        <a:p>
          <a:r>
            <a:rPr lang="en-US" dirty="0"/>
            <a:t>Administrators</a:t>
          </a:r>
        </a:p>
      </dgm:t>
    </dgm:pt>
    <dgm:pt modelId="{F99E6226-3BF5-4D1B-AA2D-B635AA75BE24}" type="parTrans" cxnId="{8ED25360-3945-404E-B7A1-16CDC23B99CC}">
      <dgm:prSet/>
      <dgm:spPr/>
      <dgm:t>
        <a:bodyPr/>
        <a:lstStyle/>
        <a:p>
          <a:endParaRPr lang="en-US"/>
        </a:p>
      </dgm:t>
    </dgm:pt>
    <dgm:pt modelId="{D084DF95-881E-47FD-842E-F8E35361F1D1}" type="sibTrans" cxnId="{8ED25360-3945-404E-B7A1-16CDC23B99CC}">
      <dgm:prSet/>
      <dgm:spPr/>
      <dgm:t>
        <a:bodyPr/>
        <a:lstStyle/>
        <a:p>
          <a:endParaRPr lang="en-US"/>
        </a:p>
      </dgm:t>
    </dgm:pt>
    <dgm:pt modelId="{37CCA6C6-470C-4F53-8A28-82DFF2850647}">
      <dgm:prSet/>
      <dgm:spPr/>
      <dgm:t>
        <a:bodyPr/>
        <a:lstStyle/>
        <a:p>
          <a:r>
            <a:rPr lang="en-US" dirty="0"/>
            <a:t>Dedicated Triage </a:t>
          </a:r>
        </a:p>
      </dgm:t>
    </dgm:pt>
    <dgm:pt modelId="{C9538548-E185-4EF3-9E3D-A5135A9A8A3E}" type="parTrans" cxnId="{0342170E-6EED-4382-B4A0-57A4B807DF7D}">
      <dgm:prSet/>
      <dgm:spPr/>
      <dgm:t>
        <a:bodyPr/>
        <a:lstStyle/>
        <a:p>
          <a:endParaRPr lang="en-US"/>
        </a:p>
      </dgm:t>
    </dgm:pt>
    <dgm:pt modelId="{1F1732E2-87C4-4057-88B0-FEFC7A2AD51B}" type="sibTrans" cxnId="{0342170E-6EED-4382-B4A0-57A4B807DF7D}">
      <dgm:prSet/>
      <dgm:spPr/>
      <dgm:t>
        <a:bodyPr/>
        <a:lstStyle/>
        <a:p>
          <a:endParaRPr lang="en-US"/>
        </a:p>
      </dgm:t>
    </dgm:pt>
    <dgm:pt modelId="{C832E5C0-80F4-492C-A486-2F489372B14E}">
      <dgm:prSet/>
      <dgm:spPr/>
      <dgm:t>
        <a:bodyPr/>
        <a:lstStyle/>
        <a:p>
          <a:r>
            <a:rPr lang="en-US" dirty="0"/>
            <a:t>Team Leads</a:t>
          </a:r>
        </a:p>
      </dgm:t>
    </dgm:pt>
    <dgm:pt modelId="{2B334548-3480-42E4-849B-2809D5CE7FD1}" type="parTrans" cxnId="{769346DD-43D2-4758-95E3-26FD2C51702B}">
      <dgm:prSet/>
      <dgm:spPr/>
      <dgm:t>
        <a:bodyPr/>
        <a:lstStyle/>
        <a:p>
          <a:endParaRPr lang="en-GB"/>
        </a:p>
      </dgm:t>
    </dgm:pt>
    <dgm:pt modelId="{4D7192DB-BB3D-47E6-80F2-E93E6410AC29}" type="sibTrans" cxnId="{769346DD-43D2-4758-95E3-26FD2C51702B}">
      <dgm:prSet/>
      <dgm:spPr/>
      <dgm:t>
        <a:bodyPr/>
        <a:lstStyle/>
        <a:p>
          <a:endParaRPr lang="en-GB"/>
        </a:p>
      </dgm:t>
    </dgm:pt>
    <dgm:pt modelId="{195DC119-FDCC-4D86-B59F-6D385770D976}">
      <dgm:prSet/>
      <dgm:spPr/>
      <dgm:t>
        <a:bodyPr/>
        <a:lstStyle/>
        <a:p>
          <a:r>
            <a:rPr lang="en-US" dirty="0"/>
            <a:t>Continence Assessors</a:t>
          </a:r>
        </a:p>
      </dgm:t>
    </dgm:pt>
    <dgm:pt modelId="{09F8CC5B-EA84-4CB1-9A0E-09316F4A46B4}" type="parTrans" cxnId="{2AB374EA-F69C-4812-A325-5EFEE5F83B39}">
      <dgm:prSet/>
      <dgm:spPr/>
      <dgm:t>
        <a:bodyPr/>
        <a:lstStyle/>
        <a:p>
          <a:endParaRPr lang="en-GB"/>
        </a:p>
      </dgm:t>
    </dgm:pt>
    <dgm:pt modelId="{006C3448-9F5B-4C50-9F1D-33C7B0FD33FD}" type="sibTrans" cxnId="{2AB374EA-F69C-4812-A325-5EFEE5F83B39}">
      <dgm:prSet/>
      <dgm:spPr/>
      <dgm:t>
        <a:bodyPr/>
        <a:lstStyle/>
        <a:p>
          <a:endParaRPr lang="en-GB"/>
        </a:p>
      </dgm:t>
    </dgm:pt>
    <dgm:pt modelId="{2C9AFC44-9931-466F-9290-66F0F77A87A0}" type="pres">
      <dgm:prSet presAssocID="{024DEAA3-82CD-4BCF-8298-9BF3673D83AC}" presName="Name0" presStyleCnt="0">
        <dgm:presLayoutVars>
          <dgm:dir/>
          <dgm:resizeHandles val="exact"/>
        </dgm:presLayoutVars>
      </dgm:prSet>
      <dgm:spPr/>
    </dgm:pt>
    <dgm:pt modelId="{C3515538-76FA-4FEC-8245-9661E02140DD}" type="pres">
      <dgm:prSet presAssocID="{024DEAA3-82CD-4BCF-8298-9BF3673D83AC}" presName="cycle" presStyleCnt="0"/>
      <dgm:spPr/>
    </dgm:pt>
    <dgm:pt modelId="{F49721B9-B383-4577-A5C7-876F40A83B94}" type="pres">
      <dgm:prSet presAssocID="{11AE8C60-9735-43B3-A9C2-D6CBDA7ECAD0}" presName="nodeFirstNode" presStyleLbl="node1" presStyleIdx="0" presStyleCnt="13">
        <dgm:presLayoutVars>
          <dgm:bulletEnabled val="1"/>
        </dgm:presLayoutVars>
      </dgm:prSet>
      <dgm:spPr/>
    </dgm:pt>
    <dgm:pt modelId="{D34EF220-3C39-480A-8395-0C12E525BA22}" type="pres">
      <dgm:prSet presAssocID="{5F9DAB3D-4EA4-4C8D-8270-E2A4084D9645}" presName="sibTransFirstNode" presStyleLbl="bgShp" presStyleIdx="0" presStyleCnt="1"/>
      <dgm:spPr/>
    </dgm:pt>
    <dgm:pt modelId="{52615EFA-77B3-4649-83D8-B98AEFA3CC1D}" type="pres">
      <dgm:prSet presAssocID="{C832E5C0-80F4-492C-A486-2F489372B14E}" presName="nodeFollowingNodes" presStyleLbl="node1" presStyleIdx="1" presStyleCnt="13" custRadScaleRad="100284" custRadScaleInc="-338">
        <dgm:presLayoutVars>
          <dgm:bulletEnabled val="1"/>
        </dgm:presLayoutVars>
      </dgm:prSet>
      <dgm:spPr/>
    </dgm:pt>
    <dgm:pt modelId="{15CF7D00-9592-4CFD-9CFC-CE29839B5536}" type="pres">
      <dgm:prSet presAssocID="{D2A6F976-B860-4040-9606-C0DCC1773EED}" presName="nodeFollowingNodes" presStyleLbl="node1" presStyleIdx="2" presStyleCnt="13">
        <dgm:presLayoutVars>
          <dgm:bulletEnabled val="1"/>
        </dgm:presLayoutVars>
      </dgm:prSet>
      <dgm:spPr/>
    </dgm:pt>
    <dgm:pt modelId="{8D1664FB-644B-48DB-8385-E765DB8334A0}" type="pres">
      <dgm:prSet presAssocID="{36A85E05-2485-41F1-B9FE-4E67CBA7999F}" presName="nodeFollowingNodes" presStyleLbl="node1" presStyleIdx="3" presStyleCnt="13">
        <dgm:presLayoutVars>
          <dgm:bulletEnabled val="1"/>
        </dgm:presLayoutVars>
      </dgm:prSet>
      <dgm:spPr/>
    </dgm:pt>
    <dgm:pt modelId="{79F6E6EE-C3C2-4E75-A6FE-5053313299B2}" type="pres">
      <dgm:prSet presAssocID="{DA4DBD0E-2612-458D-93B8-07B174C3714D}" presName="nodeFollowingNodes" presStyleLbl="node1" presStyleIdx="4" presStyleCnt="13">
        <dgm:presLayoutVars>
          <dgm:bulletEnabled val="1"/>
        </dgm:presLayoutVars>
      </dgm:prSet>
      <dgm:spPr/>
    </dgm:pt>
    <dgm:pt modelId="{BBA5872D-0FEA-4BE2-AF9C-7B9C4CD243CD}" type="pres">
      <dgm:prSet presAssocID="{09CE75E7-FB19-4B88-B3ED-09AF984B6F1B}" presName="nodeFollowingNodes" presStyleLbl="node1" presStyleIdx="5" presStyleCnt="13">
        <dgm:presLayoutVars>
          <dgm:bulletEnabled val="1"/>
        </dgm:presLayoutVars>
      </dgm:prSet>
      <dgm:spPr/>
    </dgm:pt>
    <dgm:pt modelId="{D25541AF-3FA0-483C-956A-F07CA352749F}" type="pres">
      <dgm:prSet presAssocID="{4E4EE2B1-A635-4448-A6B5-CFBD927A15C9}" presName="nodeFollowingNodes" presStyleLbl="node1" presStyleIdx="6" presStyleCnt="13">
        <dgm:presLayoutVars>
          <dgm:bulletEnabled val="1"/>
        </dgm:presLayoutVars>
      </dgm:prSet>
      <dgm:spPr/>
    </dgm:pt>
    <dgm:pt modelId="{BC2A829A-7282-4BF8-B382-719DE1EE9391}" type="pres">
      <dgm:prSet presAssocID="{060BFE04-C326-44B2-95E1-662F7A14EBB4}" presName="nodeFollowingNodes" presStyleLbl="node1" presStyleIdx="7" presStyleCnt="13">
        <dgm:presLayoutVars>
          <dgm:bulletEnabled val="1"/>
        </dgm:presLayoutVars>
      </dgm:prSet>
      <dgm:spPr/>
    </dgm:pt>
    <dgm:pt modelId="{E124424D-2AEC-46C7-A3CC-A7AF4DF254EA}" type="pres">
      <dgm:prSet presAssocID="{4D0F0C25-C116-4DC1-A035-EE8AE72182D0}" presName="nodeFollowingNodes" presStyleLbl="node1" presStyleIdx="8" presStyleCnt="13">
        <dgm:presLayoutVars>
          <dgm:bulletEnabled val="1"/>
        </dgm:presLayoutVars>
      </dgm:prSet>
      <dgm:spPr/>
    </dgm:pt>
    <dgm:pt modelId="{39B53CBF-C008-4164-80DD-EB9C5319AD30}" type="pres">
      <dgm:prSet presAssocID="{E95174DF-7430-4E17-8A29-4B35639830A4}" presName="nodeFollowingNodes" presStyleLbl="node1" presStyleIdx="9" presStyleCnt="13">
        <dgm:presLayoutVars>
          <dgm:bulletEnabled val="1"/>
        </dgm:presLayoutVars>
      </dgm:prSet>
      <dgm:spPr/>
    </dgm:pt>
    <dgm:pt modelId="{BEFD3F96-0D69-4F8B-AE20-8D1C787A5E60}" type="pres">
      <dgm:prSet presAssocID="{0789062F-2259-4D1C-8BD2-23DA146A5C8F}" presName="nodeFollowingNodes" presStyleLbl="node1" presStyleIdx="10" presStyleCnt="13">
        <dgm:presLayoutVars>
          <dgm:bulletEnabled val="1"/>
        </dgm:presLayoutVars>
      </dgm:prSet>
      <dgm:spPr/>
    </dgm:pt>
    <dgm:pt modelId="{87911361-546E-4213-A1FC-CB2ED88DE367}" type="pres">
      <dgm:prSet presAssocID="{37CCA6C6-470C-4F53-8A28-82DFF2850647}" presName="nodeFollowingNodes" presStyleLbl="node1" presStyleIdx="11" presStyleCnt="13">
        <dgm:presLayoutVars>
          <dgm:bulletEnabled val="1"/>
        </dgm:presLayoutVars>
      </dgm:prSet>
      <dgm:spPr/>
    </dgm:pt>
    <dgm:pt modelId="{EF8DC592-6062-4ED6-BEB8-3E1C55CC9D1B}" type="pres">
      <dgm:prSet presAssocID="{195DC119-FDCC-4D86-B59F-6D385770D976}" presName="nodeFollowingNodes" presStyleLbl="node1" presStyleIdx="12" presStyleCnt="13">
        <dgm:presLayoutVars>
          <dgm:bulletEnabled val="1"/>
        </dgm:presLayoutVars>
      </dgm:prSet>
      <dgm:spPr/>
    </dgm:pt>
  </dgm:ptLst>
  <dgm:cxnLst>
    <dgm:cxn modelId="{0342170E-6EED-4382-B4A0-57A4B807DF7D}" srcId="{024DEAA3-82CD-4BCF-8298-9BF3673D83AC}" destId="{37CCA6C6-470C-4F53-8A28-82DFF2850647}" srcOrd="11" destOrd="0" parTransId="{C9538548-E185-4EF3-9E3D-A5135A9A8A3E}" sibTransId="{1F1732E2-87C4-4057-88B0-FEFC7A2AD51B}"/>
    <dgm:cxn modelId="{DA475211-3BA0-404E-914D-FFA6D8828023}" srcId="{024DEAA3-82CD-4BCF-8298-9BF3673D83AC}" destId="{D2A6F976-B860-4040-9606-C0DCC1773EED}" srcOrd="2" destOrd="0" parTransId="{2AEC28B8-495D-4E38-9053-8AF0F4AF4447}" sibTransId="{D8431597-DCB7-4B3C-A2A9-B17EB3B4380B}"/>
    <dgm:cxn modelId="{6D008F22-100B-45AA-B4D6-573C92E8C65E}" type="presOf" srcId="{11AE8C60-9735-43B3-A9C2-D6CBDA7ECAD0}" destId="{F49721B9-B383-4577-A5C7-876F40A83B94}" srcOrd="0" destOrd="0" presId="urn:microsoft.com/office/officeart/2005/8/layout/cycle3"/>
    <dgm:cxn modelId="{1EB1B623-F93E-4AD8-8E48-49DC047E296F}" type="presOf" srcId="{4E4EE2B1-A635-4448-A6B5-CFBD927A15C9}" destId="{D25541AF-3FA0-483C-956A-F07CA352749F}" srcOrd="0" destOrd="0" presId="urn:microsoft.com/office/officeart/2005/8/layout/cycle3"/>
    <dgm:cxn modelId="{33C3DB2A-851B-447D-9521-A5823B6EEA89}" type="presOf" srcId="{5F9DAB3D-4EA4-4C8D-8270-E2A4084D9645}" destId="{D34EF220-3C39-480A-8395-0C12E525BA22}" srcOrd="0" destOrd="0" presId="urn:microsoft.com/office/officeart/2005/8/layout/cycle3"/>
    <dgm:cxn modelId="{F28C153B-4801-4E79-9EDA-0D609F000A7C}" srcId="{024DEAA3-82CD-4BCF-8298-9BF3673D83AC}" destId="{4D0F0C25-C116-4DC1-A035-EE8AE72182D0}" srcOrd="8" destOrd="0" parTransId="{54A9A6AA-BD5F-447E-8A5E-3A74CC0008AE}" sibTransId="{D633DD03-AD6E-402D-B564-D59FF3AD8300}"/>
    <dgm:cxn modelId="{500B833F-71C3-4BD4-B983-ACED47953569}" srcId="{024DEAA3-82CD-4BCF-8298-9BF3673D83AC}" destId="{36A85E05-2485-41F1-B9FE-4E67CBA7999F}" srcOrd="3" destOrd="0" parTransId="{DD9718E3-AFE6-452D-9036-559D0997B949}" sibTransId="{197F3A45-5922-4022-A3C8-0D8A15A973C8}"/>
    <dgm:cxn modelId="{D31DEB5E-A509-46BC-ADA0-600ED640E591}" srcId="{024DEAA3-82CD-4BCF-8298-9BF3673D83AC}" destId="{DA4DBD0E-2612-458D-93B8-07B174C3714D}" srcOrd="4" destOrd="0" parTransId="{F0D3AA73-7E70-41D5-9F9B-0DC5A46D5323}" sibTransId="{E1CC218A-E457-4F4C-9F49-BB2482F3867B}"/>
    <dgm:cxn modelId="{8ED25360-3945-404E-B7A1-16CDC23B99CC}" srcId="{024DEAA3-82CD-4BCF-8298-9BF3673D83AC}" destId="{0789062F-2259-4D1C-8BD2-23DA146A5C8F}" srcOrd="10" destOrd="0" parTransId="{F99E6226-3BF5-4D1B-AA2D-B635AA75BE24}" sibTransId="{D084DF95-881E-47FD-842E-F8E35361F1D1}"/>
    <dgm:cxn modelId="{4E9EF96E-82FD-458E-B931-9449086FC750}" srcId="{024DEAA3-82CD-4BCF-8298-9BF3673D83AC}" destId="{E95174DF-7430-4E17-8A29-4B35639830A4}" srcOrd="9" destOrd="0" parTransId="{F8554F1D-5D7B-48DE-A971-5530FB2A25FD}" sibTransId="{B6CDC067-16CC-4CE3-B67C-E416370A37BF}"/>
    <dgm:cxn modelId="{9CF5484F-0C23-4AEA-8854-14D24708E5DE}" type="presOf" srcId="{D2A6F976-B860-4040-9606-C0DCC1773EED}" destId="{15CF7D00-9592-4CFD-9CFC-CE29839B5536}" srcOrd="0" destOrd="0" presId="urn:microsoft.com/office/officeart/2005/8/layout/cycle3"/>
    <dgm:cxn modelId="{723CB97F-A5A5-4B68-AFB4-AFB313B73128}" type="presOf" srcId="{C832E5C0-80F4-492C-A486-2F489372B14E}" destId="{52615EFA-77B3-4649-83D8-B98AEFA3CC1D}" srcOrd="0" destOrd="0" presId="urn:microsoft.com/office/officeart/2005/8/layout/cycle3"/>
    <dgm:cxn modelId="{9EC95385-AE03-4F6D-B003-1A49FE186FAD}" type="presOf" srcId="{024DEAA3-82CD-4BCF-8298-9BF3673D83AC}" destId="{2C9AFC44-9931-466F-9290-66F0F77A87A0}" srcOrd="0" destOrd="0" presId="urn:microsoft.com/office/officeart/2005/8/layout/cycle3"/>
    <dgm:cxn modelId="{AD3F9787-60BD-4CC0-A17C-3B91F8F43C87}" type="presOf" srcId="{0789062F-2259-4D1C-8BD2-23DA146A5C8F}" destId="{BEFD3F96-0D69-4F8B-AE20-8D1C787A5E60}" srcOrd="0" destOrd="0" presId="urn:microsoft.com/office/officeart/2005/8/layout/cycle3"/>
    <dgm:cxn modelId="{C0DE9690-EE76-4B88-BC06-509A6F63C33E}" type="presOf" srcId="{36A85E05-2485-41F1-B9FE-4E67CBA7999F}" destId="{8D1664FB-644B-48DB-8385-E765DB8334A0}" srcOrd="0" destOrd="0" presId="urn:microsoft.com/office/officeart/2005/8/layout/cycle3"/>
    <dgm:cxn modelId="{3986DC9D-5816-4110-B088-D7552775C025}" srcId="{024DEAA3-82CD-4BCF-8298-9BF3673D83AC}" destId="{060BFE04-C326-44B2-95E1-662F7A14EBB4}" srcOrd="7" destOrd="0" parTransId="{E4D21C8D-DB07-4E75-88BF-4D929618631D}" sibTransId="{BC700D67-3F4F-47C1-9F76-C8743F982072}"/>
    <dgm:cxn modelId="{074E70A0-A1AF-44E1-927E-E70EC7BBB55D}" type="presOf" srcId="{DA4DBD0E-2612-458D-93B8-07B174C3714D}" destId="{79F6E6EE-C3C2-4E75-A6FE-5053313299B2}" srcOrd="0" destOrd="0" presId="urn:microsoft.com/office/officeart/2005/8/layout/cycle3"/>
    <dgm:cxn modelId="{F21F76B1-A02E-4F27-8834-DBF324A88921}" type="presOf" srcId="{37CCA6C6-470C-4F53-8A28-82DFF2850647}" destId="{87911361-546E-4213-A1FC-CB2ED88DE367}" srcOrd="0" destOrd="0" presId="urn:microsoft.com/office/officeart/2005/8/layout/cycle3"/>
    <dgm:cxn modelId="{F39745D0-3A31-4F2D-A6D4-529714CB4706}" srcId="{024DEAA3-82CD-4BCF-8298-9BF3673D83AC}" destId="{09CE75E7-FB19-4B88-B3ED-09AF984B6F1B}" srcOrd="5" destOrd="0" parTransId="{BEDBE3AA-80F0-4479-84C9-20B548067A7B}" sibTransId="{3FC44206-E240-44FB-AAF4-9CFCCD0663B3}"/>
    <dgm:cxn modelId="{23375AD7-7D5C-481C-B633-4FFCC9ED5850}" type="presOf" srcId="{195DC119-FDCC-4D86-B59F-6D385770D976}" destId="{EF8DC592-6062-4ED6-BEB8-3E1C55CC9D1B}" srcOrd="0" destOrd="0" presId="urn:microsoft.com/office/officeart/2005/8/layout/cycle3"/>
    <dgm:cxn modelId="{455C22DC-35AE-4A24-849A-172E731A9673}" type="presOf" srcId="{E95174DF-7430-4E17-8A29-4B35639830A4}" destId="{39B53CBF-C008-4164-80DD-EB9C5319AD30}" srcOrd="0" destOrd="0" presId="urn:microsoft.com/office/officeart/2005/8/layout/cycle3"/>
    <dgm:cxn modelId="{769346DD-43D2-4758-95E3-26FD2C51702B}" srcId="{024DEAA3-82CD-4BCF-8298-9BF3673D83AC}" destId="{C832E5C0-80F4-492C-A486-2F489372B14E}" srcOrd="1" destOrd="0" parTransId="{2B334548-3480-42E4-849B-2809D5CE7FD1}" sibTransId="{4D7192DB-BB3D-47E6-80F2-E93E6410AC29}"/>
    <dgm:cxn modelId="{9FB939DE-6A77-4683-B516-0868BF29A392}" type="presOf" srcId="{09CE75E7-FB19-4B88-B3ED-09AF984B6F1B}" destId="{BBA5872D-0FEA-4BE2-AF9C-7B9C4CD243CD}" srcOrd="0" destOrd="0" presId="urn:microsoft.com/office/officeart/2005/8/layout/cycle3"/>
    <dgm:cxn modelId="{9CDF19E3-DA75-479D-83F3-B349B17D92E3}" type="presOf" srcId="{4D0F0C25-C116-4DC1-A035-EE8AE72182D0}" destId="{E124424D-2AEC-46C7-A3CC-A7AF4DF254EA}" srcOrd="0" destOrd="0" presId="urn:microsoft.com/office/officeart/2005/8/layout/cycle3"/>
    <dgm:cxn modelId="{2AB374EA-F69C-4812-A325-5EFEE5F83B39}" srcId="{024DEAA3-82CD-4BCF-8298-9BF3673D83AC}" destId="{195DC119-FDCC-4D86-B59F-6D385770D976}" srcOrd="12" destOrd="0" parTransId="{09F8CC5B-EA84-4CB1-9A0E-09316F4A46B4}" sibTransId="{006C3448-9F5B-4C50-9F1D-33C7B0FD33FD}"/>
    <dgm:cxn modelId="{4DED1BF0-45DA-48A0-80B1-05BE8086E1EE}" srcId="{024DEAA3-82CD-4BCF-8298-9BF3673D83AC}" destId="{4E4EE2B1-A635-4448-A6B5-CFBD927A15C9}" srcOrd="6" destOrd="0" parTransId="{CCDF48A8-4E23-4414-8603-AABE8C862608}" sibTransId="{4E89CF5D-FFB2-4D41-9692-7F451AFBFBCD}"/>
    <dgm:cxn modelId="{A9F58DF7-24AE-4052-A0BB-7903604781E5}" srcId="{024DEAA3-82CD-4BCF-8298-9BF3673D83AC}" destId="{11AE8C60-9735-43B3-A9C2-D6CBDA7ECAD0}" srcOrd="0" destOrd="0" parTransId="{66238326-4664-4C2B-95F6-F08CDDC8C47D}" sibTransId="{5F9DAB3D-4EA4-4C8D-8270-E2A4084D9645}"/>
    <dgm:cxn modelId="{530C9FF9-6C8D-4AC8-B669-2758415638D8}" type="presOf" srcId="{060BFE04-C326-44B2-95E1-662F7A14EBB4}" destId="{BC2A829A-7282-4BF8-B382-719DE1EE9391}" srcOrd="0" destOrd="0" presId="urn:microsoft.com/office/officeart/2005/8/layout/cycle3"/>
    <dgm:cxn modelId="{7B19A146-1308-42CD-9D4F-40181A4EB1BD}" type="presParOf" srcId="{2C9AFC44-9931-466F-9290-66F0F77A87A0}" destId="{C3515538-76FA-4FEC-8245-9661E02140DD}" srcOrd="0" destOrd="0" presId="urn:microsoft.com/office/officeart/2005/8/layout/cycle3"/>
    <dgm:cxn modelId="{6A8445A0-8A93-4C96-B6D4-87DDD53B722A}" type="presParOf" srcId="{C3515538-76FA-4FEC-8245-9661E02140DD}" destId="{F49721B9-B383-4577-A5C7-876F40A83B94}" srcOrd="0" destOrd="0" presId="urn:microsoft.com/office/officeart/2005/8/layout/cycle3"/>
    <dgm:cxn modelId="{C916406A-491B-4E11-BE10-3B5A212E42CC}" type="presParOf" srcId="{C3515538-76FA-4FEC-8245-9661E02140DD}" destId="{D34EF220-3C39-480A-8395-0C12E525BA22}" srcOrd="1" destOrd="0" presId="urn:microsoft.com/office/officeart/2005/8/layout/cycle3"/>
    <dgm:cxn modelId="{6E213357-A3A4-4145-96BD-4FBDCF97C3C9}" type="presParOf" srcId="{C3515538-76FA-4FEC-8245-9661E02140DD}" destId="{52615EFA-77B3-4649-83D8-B98AEFA3CC1D}" srcOrd="2" destOrd="0" presId="urn:microsoft.com/office/officeart/2005/8/layout/cycle3"/>
    <dgm:cxn modelId="{730CA42E-6E65-4A0C-B752-34141EC82A0A}" type="presParOf" srcId="{C3515538-76FA-4FEC-8245-9661E02140DD}" destId="{15CF7D00-9592-4CFD-9CFC-CE29839B5536}" srcOrd="3" destOrd="0" presId="urn:microsoft.com/office/officeart/2005/8/layout/cycle3"/>
    <dgm:cxn modelId="{521D3703-2CBF-4FB7-8300-F4EC608534B2}" type="presParOf" srcId="{C3515538-76FA-4FEC-8245-9661E02140DD}" destId="{8D1664FB-644B-48DB-8385-E765DB8334A0}" srcOrd="4" destOrd="0" presId="urn:microsoft.com/office/officeart/2005/8/layout/cycle3"/>
    <dgm:cxn modelId="{B25384F4-78F7-4E21-A1D0-399672F9D8C5}" type="presParOf" srcId="{C3515538-76FA-4FEC-8245-9661E02140DD}" destId="{79F6E6EE-C3C2-4E75-A6FE-5053313299B2}" srcOrd="5" destOrd="0" presId="urn:microsoft.com/office/officeart/2005/8/layout/cycle3"/>
    <dgm:cxn modelId="{28CB6050-64FF-4448-8B47-22DD76999C2D}" type="presParOf" srcId="{C3515538-76FA-4FEC-8245-9661E02140DD}" destId="{BBA5872D-0FEA-4BE2-AF9C-7B9C4CD243CD}" srcOrd="6" destOrd="0" presId="urn:microsoft.com/office/officeart/2005/8/layout/cycle3"/>
    <dgm:cxn modelId="{10636141-3522-48DF-A464-63E4F9ECFB61}" type="presParOf" srcId="{C3515538-76FA-4FEC-8245-9661E02140DD}" destId="{D25541AF-3FA0-483C-956A-F07CA352749F}" srcOrd="7" destOrd="0" presId="urn:microsoft.com/office/officeart/2005/8/layout/cycle3"/>
    <dgm:cxn modelId="{6A8B5726-9935-4848-9F40-C119F9D218F6}" type="presParOf" srcId="{C3515538-76FA-4FEC-8245-9661E02140DD}" destId="{BC2A829A-7282-4BF8-B382-719DE1EE9391}" srcOrd="8" destOrd="0" presId="urn:microsoft.com/office/officeart/2005/8/layout/cycle3"/>
    <dgm:cxn modelId="{42FC6457-5E34-4979-AE6C-B922783690C9}" type="presParOf" srcId="{C3515538-76FA-4FEC-8245-9661E02140DD}" destId="{E124424D-2AEC-46C7-A3CC-A7AF4DF254EA}" srcOrd="9" destOrd="0" presId="urn:microsoft.com/office/officeart/2005/8/layout/cycle3"/>
    <dgm:cxn modelId="{92F29477-0980-4CA6-A16D-2064F06AB028}" type="presParOf" srcId="{C3515538-76FA-4FEC-8245-9661E02140DD}" destId="{39B53CBF-C008-4164-80DD-EB9C5319AD30}" srcOrd="10" destOrd="0" presId="urn:microsoft.com/office/officeart/2005/8/layout/cycle3"/>
    <dgm:cxn modelId="{99E2C465-516B-4501-95CB-E6DBAB3FD198}" type="presParOf" srcId="{C3515538-76FA-4FEC-8245-9661E02140DD}" destId="{BEFD3F96-0D69-4F8B-AE20-8D1C787A5E60}" srcOrd="11" destOrd="0" presId="urn:microsoft.com/office/officeart/2005/8/layout/cycle3"/>
    <dgm:cxn modelId="{FF6F82A3-4A1E-4A79-B2D5-32728F329E0B}" type="presParOf" srcId="{C3515538-76FA-4FEC-8245-9661E02140DD}" destId="{87911361-546E-4213-A1FC-CB2ED88DE367}" srcOrd="12" destOrd="0" presId="urn:microsoft.com/office/officeart/2005/8/layout/cycle3"/>
    <dgm:cxn modelId="{75CA4BAE-FC57-4A4F-9E84-E5F8A2B34D6F}" type="presParOf" srcId="{C3515538-76FA-4FEC-8245-9661E02140DD}" destId="{EF8DC592-6062-4ED6-BEB8-3E1C55CC9D1B}" srcOrd="1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32DFC5-9A75-4E2E-AF3F-E43DC0C65390}" type="doc">
      <dgm:prSet loTypeId="urn:microsoft.com/office/officeart/2016/7/layout/VerticalDownArrowProcess" loCatId="process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CDC0685-5DE1-4F76-AF3F-2B9A1798552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End of life/Palliative care </a:t>
          </a:r>
        </a:p>
      </dgm:t>
    </dgm:pt>
    <dgm:pt modelId="{C12900BC-4CF4-4AC2-9E99-6D98EAF2D834}" type="parTrans" cxnId="{BD1C12BD-756C-4199-9E48-E56D18FC6D93}">
      <dgm:prSet/>
      <dgm:spPr/>
      <dgm:t>
        <a:bodyPr/>
        <a:lstStyle/>
        <a:p>
          <a:endParaRPr lang="en-US"/>
        </a:p>
      </dgm:t>
    </dgm:pt>
    <dgm:pt modelId="{A7AFAD13-84B4-4E8C-B3F3-AB5DD8402536}" type="sibTrans" cxnId="{BD1C12BD-756C-4199-9E48-E56D18FC6D93}">
      <dgm:prSet/>
      <dgm:spPr/>
      <dgm:t>
        <a:bodyPr/>
        <a:lstStyle/>
        <a:p>
          <a:endParaRPr lang="en-US"/>
        </a:p>
      </dgm:t>
    </dgm:pt>
    <dgm:pt modelId="{89BC70A5-D54A-47FA-ADD3-93E9CF1A128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Assessment and care planning  </a:t>
          </a:r>
          <a:endParaRPr lang="en-US" dirty="0"/>
        </a:p>
      </dgm:t>
    </dgm:pt>
    <dgm:pt modelId="{D12ED32A-A118-48ED-B7D3-0C3085B18F4F}" type="parTrans" cxnId="{875A8E8F-59E3-4958-B325-FFA5FB0C8FB2}">
      <dgm:prSet/>
      <dgm:spPr/>
      <dgm:t>
        <a:bodyPr/>
        <a:lstStyle/>
        <a:p>
          <a:endParaRPr lang="en-US"/>
        </a:p>
      </dgm:t>
    </dgm:pt>
    <dgm:pt modelId="{C3C27253-E1CB-41E6-90C9-262FC35DB2BA}" type="sibTrans" cxnId="{875A8E8F-59E3-4958-B325-FFA5FB0C8FB2}">
      <dgm:prSet/>
      <dgm:spPr/>
      <dgm:t>
        <a:bodyPr/>
        <a:lstStyle/>
        <a:p>
          <a:endParaRPr lang="en-US"/>
        </a:p>
      </dgm:t>
    </dgm:pt>
    <dgm:pt modelId="{8CC40998-9A0E-4EEF-B7AD-0CFE077E410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Hi Tech care </a:t>
          </a:r>
          <a:endParaRPr lang="en-US" dirty="0"/>
        </a:p>
      </dgm:t>
    </dgm:pt>
    <dgm:pt modelId="{6CDFABE9-C70A-451B-95AC-E452DDDCF84C}" type="parTrans" cxnId="{48369CA0-F493-438C-B6A7-E067AC11FB37}">
      <dgm:prSet/>
      <dgm:spPr/>
      <dgm:t>
        <a:bodyPr/>
        <a:lstStyle/>
        <a:p>
          <a:endParaRPr lang="en-US"/>
        </a:p>
      </dgm:t>
    </dgm:pt>
    <dgm:pt modelId="{EE87318D-AE8F-42A1-A175-BC516B3C7F52}" type="sibTrans" cxnId="{48369CA0-F493-438C-B6A7-E067AC11FB37}">
      <dgm:prSet/>
      <dgm:spPr/>
      <dgm:t>
        <a:bodyPr/>
        <a:lstStyle/>
        <a:p>
          <a:endParaRPr lang="en-US"/>
        </a:p>
      </dgm:t>
    </dgm:pt>
    <dgm:pt modelId="{8276C25D-0C56-4F24-8B47-7910AA5A563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Medication administration </a:t>
          </a:r>
          <a:endParaRPr lang="en-US" dirty="0"/>
        </a:p>
      </dgm:t>
    </dgm:pt>
    <dgm:pt modelId="{5CC8144F-AAC8-4492-9AD7-ADFEB8B15E86}" type="parTrans" cxnId="{692CCA19-3FE7-499B-B1A0-498AC8B99A96}">
      <dgm:prSet/>
      <dgm:spPr/>
      <dgm:t>
        <a:bodyPr/>
        <a:lstStyle/>
        <a:p>
          <a:endParaRPr lang="en-US"/>
        </a:p>
      </dgm:t>
    </dgm:pt>
    <dgm:pt modelId="{F92ABBE6-6464-4545-9600-0CAF5E5D299B}" type="sibTrans" cxnId="{692CCA19-3FE7-499B-B1A0-498AC8B99A96}">
      <dgm:prSet/>
      <dgm:spPr/>
      <dgm:t>
        <a:bodyPr/>
        <a:lstStyle/>
        <a:p>
          <a:endParaRPr lang="en-US"/>
        </a:p>
      </dgm:t>
    </dgm:pt>
    <dgm:pt modelId="{D928C27B-A911-4817-9D12-8C7161FE01A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Specialist technical care </a:t>
          </a:r>
          <a:endParaRPr lang="en-US" dirty="0"/>
        </a:p>
      </dgm:t>
    </dgm:pt>
    <dgm:pt modelId="{C8F0BAC9-6E44-464D-ABC0-951A2DD6BC97}" type="parTrans" cxnId="{93F3820B-53DB-435B-9646-AC32D7758EB5}">
      <dgm:prSet/>
      <dgm:spPr/>
      <dgm:t>
        <a:bodyPr/>
        <a:lstStyle/>
        <a:p>
          <a:endParaRPr lang="en-US"/>
        </a:p>
      </dgm:t>
    </dgm:pt>
    <dgm:pt modelId="{147DFDCA-3271-484B-AD69-B1C6C798DA3B}" type="sibTrans" cxnId="{93F3820B-53DB-435B-9646-AC32D7758EB5}">
      <dgm:prSet/>
      <dgm:spPr/>
      <dgm:t>
        <a:bodyPr/>
        <a:lstStyle/>
        <a:p>
          <a:endParaRPr lang="en-US"/>
        </a:p>
      </dgm:t>
    </dgm:pt>
    <dgm:pt modelId="{9792B96C-FDC5-4C78-AF90-EA0597F9876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 </a:t>
          </a:r>
          <a:endParaRPr lang="en-US" dirty="0"/>
        </a:p>
      </dgm:t>
    </dgm:pt>
    <dgm:pt modelId="{330428C1-94AE-4CC9-B9EA-F0485B731CD0}" type="parTrans" cxnId="{FF4497B3-B226-43F3-859B-4BB091B56DF1}">
      <dgm:prSet/>
      <dgm:spPr/>
      <dgm:t>
        <a:bodyPr/>
        <a:lstStyle/>
        <a:p>
          <a:endParaRPr lang="en-US"/>
        </a:p>
      </dgm:t>
    </dgm:pt>
    <dgm:pt modelId="{25673D1E-8268-4F48-A9F7-DA263D53CC7F}" type="sibTrans" cxnId="{FF4497B3-B226-43F3-859B-4BB091B56DF1}">
      <dgm:prSet/>
      <dgm:spPr/>
      <dgm:t>
        <a:bodyPr/>
        <a:lstStyle/>
        <a:p>
          <a:endParaRPr lang="en-US"/>
        </a:p>
      </dgm:t>
    </dgm:pt>
    <dgm:pt modelId="{3C4A3910-95AD-49AD-BD23-BEB3B9C988E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Catheter and continence assessments </a:t>
          </a:r>
        </a:p>
      </dgm:t>
    </dgm:pt>
    <dgm:pt modelId="{E38DBB89-6651-402B-A0B0-B287C1B33424}" type="parTrans" cxnId="{D93B0F71-EC74-40B8-BBE0-5A86C924D8CE}">
      <dgm:prSet/>
      <dgm:spPr/>
      <dgm:t>
        <a:bodyPr/>
        <a:lstStyle/>
        <a:p>
          <a:endParaRPr lang="en-US"/>
        </a:p>
      </dgm:t>
    </dgm:pt>
    <dgm:pt modelId="{7B494640-399D-4290-AF5E-29846BB59DB5}" type="sibTrans" cxnId="{D93B0F71-EC74-40B8-BBE0-5A86C924D8CE}">
      <dgm:prSet/>
      <dgm:spPr/>
      <dgm:t>
        <a:bodyPr/>
        <a:lstStyle/>
        <a:p>
          <a:endParaRPr lang="en-US"/>
        </a:p>
      </dgm:t>
    </dgm:pt>
    <dgm:pt modelId="{80FA3E91-5765-440A-A999-7DD530AAE45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Tissue viability </a:t>
          </a:r>
          <a:endParaRPr lang="en-US" dirty="0"/>
        </a:p>
      </dgm:t>
    </dgm:pt>
    <dgm:pt modelId="{7DAA4F5C-AB76-4DD8-80CD-A7103A19DC44}" type="parTrans" cxnId="{311A180E-648E-4DB3-BB03-9D17D0FF57A0}">
      <dgm:prSet/>
      <dgm:spPr/>
      <dgm:t>
        <a:bodyPr/>
        <a:lstStyle/>
        <a:p>
          <a:endParaRPr lang="en-GB"/>
        </a:p>
      </dgm:t>
    </dgm:pt>
    <dgm:pt modelId="{6B69E80D-C1B0-4DAC-A96B-6D2B79D4E04C}" type="sibTrans" cxnId="{311A180E-648E-4DB3-BB03-9D17D0FF57A0}">
      <dgm:prSet/>
      <dgm:spPr/>
      <dgm:t>
        <a:bodyPr/>
        <a:lstStyle/>
        <a:p>
          <a:endParaRPr lang="en-GB"/>
        </a:p>
      </dgm:t>
    </dgm:pt>
    <dgm:pt modelId="{AF9C8975-B942-458C-BEE8-768370E8E03E}">
      <dgm:prSet/>
      <dgm:spPr/>
      <dgm:t>
        <a:bodyPr/>
        <a:lstStyle/>
        <a:p>
          <a:r>
            <a:rPr lang="en-GB" dirty="0"/>
            <a:t>Non urgent routine venepuncture, Administration of IVABX, care of central and midlines, Disconnection of chemotherapy line post treatment</a:t>
          </a:r>
        </a:p>
      </dgm:t>
    </dgm:pt>
    <dgm:pt modelId="{9FF93EC9-9DBB-427C-A613-674FB17576DC}" type="parTrans" cxnId="{18A0914E-F44C-48D4-8ACB-925ADB1E9AEB}">
      <dgm:prSet/>
      <dgm:spPr/>
      <dgm:t>
        <a:bodyPr/>
        <a:lstStyle/>
        <a:p>
          <a:endParaRPr lang="en-GB"/>
        </a:p>
      </dgm:t>
    </dgm:pt>
    <dgm:pt modelId="{DB7A6305-CB51-42D4-8F8D-99F3614EEC7F}" type="sibTrans" cxnId="{18A0914E-F44C-48D4-8ACB-925ADB1E9AEB}">
      <dgm:prSet/>
      <dgm:spPr/>
      <dgm:t>
        <a:bodyPr/>
        <a:lstStyle/>
        <a:p>
          <a:endParaRPr lang="en-GB"/>
        </a:p>
      </dgm:t>
    </dgm:pt>
    <dgm:pt modelId="{97B84401-566A-4E8F-A6F7-DE5C47E86F7E}">
      <dgm:prSet/>
      <dgm:spPr/>
      <dgm:t>
        <a:bodyPr/>
        <a:lstStyle/>
        <a:p>
          <a:r>
            <a:rPr lang="en-GB" dirty="0"/>
            <a:t>Supporting and teaching of Insulin administration, EOL Medication for symptom control,</a:t>
          </a:r>
          <a:r>
            <a:rPr lang="en-GB" b="1" dirty="0"/>
            <a:t> </a:t>
          </a:r>
          <a:r>
            <a:rPr lang="en-GB" b="0" dirty="0"/>
            <a:t>Subcutaneous/ Intramuscular injection, </a:t>
          </a:r>
          <a:r>
            <a:rPr lang="en-GB" dirty="0"/>
            <a:t> </a:t>
          </a:r>
        </a:p>
      </dgm:t>
    </dgm:pt>
    <dgm:pt modelId="{931C1594-B1EF-4FB4-AB1D-EBDB44BCE6F0}" type="parTrans" cxnId="{B9D5E3D3-BA54-4343-B921-D3BEACCCDED2}">
      <dgm:prSet/>
      <dgm:spPr/>
      <dgm:t>
        <a:bodyPr/>
        <a:lstStyle/>
        <a:p>
          <a:endParaRPr lang="en-GB"/>
        </a:p>
      </dgm:t>
    </dgm:pt>
    <dgm:pt modelId="{3DA2821D-8E74-42E8-8FF8-9DAA4D116A42}" type="sibTrans" cxnId="{B9D5E3D3-BA54-4343-B921-D3BEACCCDED2}">
      <dgm:prSet/>
      <dgm:spPr/>
      <dgm:t>
        <a:bodyPr/>
        <a:lstStyle/>
        <a:p>
          <a:endParaRPr lang="en-GB"/>
        </a:p>
      </dgm:t>
    </dgm:pt>
    <dgm:pt modelId="{121B3AED-0DFF-4E9B-B3DE-DB7C9D3BAA8F}">
      <dgm:prSet/>
      <dgm:spPr/>
      <dgm:t>
        <a:bodyPr/>
        <a:lstStyle/>
        <a:p>
          <a:r>
            <a:rPr lang="en-GB" b="0" dirty="0"/>
            <a:t>Chest / Breast / Rocket / Pigtail / Nephrostomy drains</a:t>
          </a:r>
        </a:p>
      </dgm:t>
    </dgm:pt>
    <dgm:pt modelId="{F0331D3F-F417-490B-8CD5-E9FB8D7ACC07}" type="parTrans" cxnId="{A8902EC8-0B3B-474E-AC7B-5DBCE6376BE3}">
      <dgm:prSet/>
      <dgm:spPr/>
      <dgm:t>
        <a:bodyPr/>
        <a:lstStyle/>
        <a:p>
          <a:endParaRPr lang="en-GB"/>
        </a:p>
      </dgm:t>
    </dgm:pt>
    <dgm:pt modelId="{88804E92-841D-44C0-A418-877991558630}" type="sibTrans" cxnId="{A8902EC8-0B3B-474E-AC7B-5DBCE6376BE3}">
      <dgm:prSet/>
      <dgm:spPr/>
      <dgm:t>
        <a:bodyPr/>
        <a:lstStyle/>
        <a:p>
          <a:endParaRPr lang="en-GB"/>
        </a:p>
      </dgm:t>
    </dgm:pt>
    <dgm:pt modelId="{C8D1F013-5797-4F8E-9FA4-5F40C207FDB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pressure area prevention and pressure ulcer management, leg care and wound management, trauma and surgical wounds, fungating wounds</a:t>
          </a:r>
        </a:p>
      </dgm:t>
    </dgm:pt>
    <dgm:pt modelId="{23AC96A2-305A-44A9-BB32-65D5DB5E5319}" type="parTrans" cxnId="{1720163B-A761-4660-90BC-FCC9C8E210B1}">
      <dgm:prSet/>
      <dgm:spPr/>
      <dgm:t>
        <a:bodyPr/>
        <a:lstStyle/>
        <a:p>
          <a:endParaRPr lang="en-GB"/>
        </a:p>
      </dgm:t>
    </dgm:pt>
    <dgm:pt modelId="{3D9A30CE-3603-4703-B9F6-B8EDD06E3DE0}" type="sibTrans" cxnId="{1720163B-A761-4660-90BC-FCC9C8E210B1}">
      <dgm:prSet/>
      <dgm:spPr/>
      <dgm:t>
        <a:bodyPr/>
        <a:lstStyle/>
        <a:p>
          <a:endParaRPr lang="en-GB"/>
        </a:p>
      </dgm:t>
    </dgm:pt>
    <dgm:pt modelId="{14FDB328-F030-4119-B663-5B6516641CBC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4E09AF12-86E5-4983-B564-E2702D2A56F2}" type="parTrans" cxnId="{1EBF6344-E3AD-4FB6-9AFB-40C5919751D2}">
      <dgm:prSet/>
      <dgm:spPr/>
      <dgm:t>
        <a:bodyPr/>
        <a:lstStyle/>
        <a:p>
          <a:endParaRPr lang="en-GB"/>
        </a:p>
      </dgm:t>
    </dgm:pt>
    <dgm:pt modelId="{1793875E-C906-4A77-B45A-BA1FF2348746}" type="sibTrans" cxnId="{1EBF6344-E3AD-4FB6-9AFB-40C5919751D2}">
      <dgm:prSet/>
      <dgm:spPr/>
      <dgm:t>
        <a:bodyPr/>
        <a:lstStyle/>
        <a:p>
          <a:endParaRPr lang="en-GB"/>
        </a:p>
      </dgm:t>
    </dgm:pt>
    <dgm:pt modelId="{8AA90E51-8AF8-43C1-989B-0297C89D5EB5}">
      <dgm:prSet/>
      <dgm:spPr/>
      <dgm:t>
        <a:bodyPr/>
        <a:lstStyle/>
        <a:p>
          <a:r>
            <a:rPr lang="en-GB" dirty="0"/>
            <a:t>Symptom management, Health promotion, support for carers and families. Interventions – Syringe Driver/Just in Medication administration.</a:t>
          </a:r>
        </a:p>
      </dgm:t>
    </dgm:pt>
    <dgm:pt modelId="{ABA29140-BB59-4307-820C-61D431D81868}" type="parTrans" cxnId="{D74F3F70-36FB-49D4-9944-52D2CB4E772C}">
      <dgm:prSet/>
      <dgm:spPr/>
      <dgm:t>
        <a:bodyPr/>
        <a:lstStyle/>
        <a:p>
          <a:endParaRPr lang="en-GB"/>
        </a:p>
      </dgm:t>
    </dgm:pt>
    <dgm:pt modelId="{A658D562-5D7D-490D-AC16-7335E5241E28}" type="sibTrans" cxnId="{D74F3F70-36FB-49D4-9944-52D2CB4E772C}">
      <dgm:prSet/>
      <dgm:spPr/>
      <dgm:t>
        <a:bodyPr/>
        <a:lstStyle/>
        <a:p>
          <a:endParaRPr lang="en-GB"/>
        </a:p>
      </dgm:t>
    </dgm:pt>
    <dgm:pt modelId="{7F1BFD06-A648-4A4E-BD01-10AEB24F69EE}">
      <dgm:prSet/>
      <dgm:spPr/>
      <dgm:t>
        <a:bodyPr/>
        <a:lstStyle/>
        <a:p>
          <a:endParaRPr lang="en-GB" dirty="0"/>
        </a:p>
        <a:p>
          <a:r>
            <a:rPr lang="en-GB" dirty="0"/>
            <a:t>Administrative &amp; clinical triage, Signposting to appropriate service Accessing relevant information, Holistic assessment and care planning, Continuing health care assessments for patients on an active DN caseload.</a:t>
          </a:r>
        </a:p>
      </dgm:t>
    </dgm:pt>
    <dgm:pt modelId="{068B7B6E-CE28-43F1-AD06-2A05B97A401C}" type="parTrans" cxnId="{9DA7BF4C-C534-49FF-988D-7037E9667C78}">
      <dgm:prSet/>
      <dgm:spPr/>
      <dgm:t>
        <a:bodyPr/>
        <a:lstStyle/>
        <a:p>
          <a:endParaRPr lang="en-GB"/>
        </a:p>
      </dgm:t>
    </dgm:pt>
    <dgm:pt modelId="{5B441E31-B5A0-4C8E-B201-8D9666F403ED}" type="sibTrans" cxnId="{9DA7BF4C-C534-49FF-988D-7037E9667C78}">
      <dgm:prSet/>
      <dgm:spPr/>
      <dgm:t>
        <a:bodyPr/>
        <a:lstStyle/>
        <a:p>
          <a:endParaRPr lang="en-GB"/>
        </a:p>
      </dgm:t>
    </dgm:pt>
    <dgm:pt modelId="{19ADFEFA-1692-4B71-A942-24AAE2637D40}">
      <dgm:prSet/>
      <dgm:spPr/>
      <dgm:t>
        <a:bodyPr/>
        <a:lstStyle/>
        <a:p>
          <a:endParaRPr lang="en-GB"/>
        </a:p>
      </dgm:t>
    </dgm:pt>
    <dgm:pt modelId="{EAF6C603-9202-4943-97F2-AF4C65165221}" type="parTrans" cxnId="{D90057F0-5F72-42EE-89FB-EC73572AA760}">
      <dgm:prSet/>
      <dgm:spPr/>
      <dgm:t>
        <a:bodyPr/>
        <a:lstStyle/>
        <a:p>
          <a:endParaRPr lang="en-GB"/>
        </a:p>
      </dgm:t>
    </dgm:pt>
    <dgm:pt modelId="{4CE45B51-A9C7-42DF-9F1C-EAD70FB14779}" type="sibTrans" cxnId="{D90057F0-5F72-42EE-89FB-EC73572AA760}">
      <dgm:prSet/>
      <dgm:spPr/>
      <dgm:t>
        <a:bodyPr/>
        <a:lstStyle/>
        <a:p>
          <a:endParaRPr lang="en-GB"/>
        </a:p>
      </dgm:t>
    </dgm:pt>
    <dgm:pt modelId="{98C8A72F-31D7-4BE5-B932-2252D0A618F5}">
      <dgm:prSet/>
      <dgm:spPr/>
      <dgm:t>
        <a:bodyPr/>
        <a:lstStyle/>
        <a:p>
          <a:endParaRPr lang="en-GB" dirty="0"/>
        </a:p>
        <a:p>
          <a:r>
            <a:rPr lang="en-GB" dirty="0"/>
            <a:t>Male and female urethral/suprapubic catheterisation</a:t>
          </a:r>
          <a:r>
            <a:rPr lang="en-GB" b="0" dirty="0"/>
            <a:t>, Bowel management: assessment &amp; management for complex patients only</a:t>
          </a:r>
        </a:p>
      </dgm:t>
    </dgm:pt>
    <dgm:pt modelId="{E446C882-3308-44C8-9A83-BEAB21B92D94}" type="parTrans" cxnId="{FE6845B6-126E-49E1-8A9C-7E7CDBC3486D}">
      <dgm:prSet/>
      <dgm:spPr/>
      <dgm:t>
        <a:bodyPr/>
        <a:lstStyle/>
        <a:p>
          <a:endParaRPr lang="en-GB"/>
        </a:p>
      </dgm:t>
    </dgm:pt>
    <dgm:pt modelId="{30167EBA-7325-40DF-85F8-2A3A35612A6C}" type="sibTrans" cxnId="{FE6845B6-126E-49E1-8A9C-7E7CDBC3486D}">
      <dgm:prSet/>
      <dgm:spPr/>
      <dgm:t>
        <a:bodyPr/>
        <a:lstStyle/>
        <a:p>
          <a:endParaRPr lang="en-GB"/>
        </a:p>
      </dgm:t>
    </dgm:pt>
    <dgm:pt modelId="{27D832E8-F877-4424-8A50-B3694DF1B0F1}">
      <dgm:prSet/>
      <dgm:spPr/>
      <dgm:t>
        <a:bodyPr/>
        <a:lstStyle/>
        <a:p>
          <a:r>
            <a:rPr lang="en-GB" b="1" dirty="0"/>
            <a:t> </a:t>
          </a:r>
        </a:p>
      </dgm:t>
    </dgm:pt>
    <dgm:pt modelId="{B7C18FF1-2032-4AFE-A533-DFA3FC349813}" type="parTrans" cxnId="{B32197FB-C653-45E9-B099-A7882E8B2B48}">
      <dgm:prSet/>
      <dgm:spPr/>
      <dgm:t>
        <a:bodyPr/>
        <a:lstStyle/>
        <a:p>
          <a:endParaRPr lang="en-GB"/>
        </a:p>
      </dgm:t>
    </dgm:pt>
    <dgm:pt modelId="{8C53E771-9358-43F8-A48A-16D47D9BC3E4}" type="sibTrans" cxnId="{B32197FB-C653-45E9-B099-A7882E8B2B48}">
      <dgm:prSet/>
      <dgm:spPr/>
      <dgm:t>
        <a:bodyPr/>
        <a:lstStyle/>
        <a:p>
          <a:endParaRPr lang="en-GB"/>
        </a:p>
      </dgm:t>
    </dgm:pt>
    <dgm:pt modelId="{681AC219-6D3D-44A3-9B2B-79848B3BF54B}" type="pres">
      <dgm:prSet presAssocID="{4B32DFC5-9A75-4E2E-AF3F-E43DC0C65390}" presName="Name0" presStyleCnt="0">
        <dgm:presLayoutVars>
          <dgm:dir/>
          <dgm:animLvl val="lvl"/>
          <dgm:resizeHandles val="exact"/>
        </dgm:presLayoutVars>
      </dgm:prSet>
      <dgm:spPr/>
    </dgm:pt>
    <dgm:pt modelId="{542EB45C-4199-465A-AA66-B4BD08A74F79}" type="pres">
      <dgm:prSet presAssocID="{4CDC0685-5DE1-4F76-AF3F-2B9A17985523}" presName="boxAndChildren" presStyleCnt="0"/>
      <dgm:spPr/>
    </dgm:pt>
    <dgm:pt modelId="{08290DAD-0464-4FF4-A50D-6B9BE456C7B8}" type="pres">
      <dgm:prSet presAssocID="{4CDC0685-5DE1-4F76-AF3F-2B9A17985523}" presName="parentTextBox" presStyleLbl="alignNode1" presStyleIdx="0" presStyleCnt="7"/>
      <dgm:spPr/>
    </dgm:pt>
    <dgm:pt modelId="{FCFADC88-C951-47FF-AF9B-5C4B201D6FF2}" type="pres">
      <dgm:prSet presAssocID="{4CDC0685-5DE1-4F76-AF3F-2B9A17985523}" presName="descendantBox" presStyleLbl="bgAccFollowNode1" presStyleIdx="0" presStyleCnt="7"/>
      <dgm:spPr/>
    </dgm:pt>
    <dgm:pt modelId="{1C953BD6-6E12-4B70-B912-30EBF5107C3D}" type="pres">
      <dgm:prSet presAssocID="{6B69E80D-C1B0-4DAC-A96B-6D2B79D4E04C}" presName="sp" presStyleCnt="0"/>
      <dgm:spPr/>
    </dgm:pt>
    <dgm:pt modelId="{CABA0A58-0094-4384-8B13-8A4298E43A9D}" type="pres">
      <dgm:prSet presAssocID="{80FA3E91-5765-440A-A999-7DD530AAE45F}" presName="arrowAndChildren" presStyleCnt="0"/>
      <dgm:spPr/>
    </dgm:pt>
    <dgm:pt modelId="{38813E86-A031-4D62-B547-C5544263E160}" type="pres">
      <dgm:prSet presAssocID="{80FA3E91-5765-440A-A999-7DD530AAE45F}" presName="parentTextArrow" presStyleLbl="node1" presStyleIdx="0" presStyleCnt="0"/>
      <dgm:spPr/>
    </dgm:pt>
    <dgm:pt modelId="{27117293-6FF3-4FCA-8F83-FFB8B1533F3C}" type="pres">
      <dgm:prSet presAssocID="{80FA3E91-5765-440A-A999-7DD530AAE45F}" presName="arrow" presStyleLbl="alignNode1" presStyleIdx="1" presStyleCnt="7"/>
      <dgm:spPr/>
    </dgm:pt>
    <dgm:pt modelId="{63362590-61BF-4CFE-ABDE-EF9888A67051}" type="pres">
      <dgm:prSet presAssocID="{80FA3E91-5765-440A-A999-7DD530AAE45F}" presName="descendantArrow" presStyleLbl="bgAccFollowNode1" presStyleIdx="1" presStyleCnt="7"/>
      <dgm:spPr/>
    </dgm:pt>
    <dgm:pt modelId="{5C7B4D3A-7A4A-429C-A66E-ACC037407319}" type="pres">
      <dgm:prSet presAssocID="{7B494640-399D-4290-AF5E-29846BB59DB5}" presName="sp" presStyleCnt="0"/>
      <dgm:spPr/>
    </dgm:pt>
    <dgm:pt modelId="{BBC82770-2021-4D53-94B4-9D4D537055D1}" type="pres">
      <dgm:prSet presAssocID="{3C4A3910-95AD-49AD-BD23-BEB3B9C988EC}" presName="arrowAndChildren" presStyleCnt="0"/>
      <dgm:spPr/>
    </dgm:pt>
    <dgm:pt modelId="{58E0DEA2-8020-482F-9FC3-974B9A47B194}" type="pres">
      <dgm:prSet presAssocID="{3C4A3910-95AD-49AD-BD23-BEB3B9C988EC}" presName="parentTextArrow" presStyleLbl="node1" presStyleIdx="0" presStyleCnt="0"/>
      <dgm:spPr/>
    </dgm:pt>
    <dgm:pt modelId="{EF042A49-1B2D-40B2-9612-1F8CCBBD67E1}" type="pres">
      <dgm:prSet presAssocID="{3C4A3910-95AD-49AD-BD23-BEB3B9C988EC}" presName="arrow" presStyleLbl="alignNode1" presStyleIdx="2" presStyleCnt="7"/>
      <dgm:spPr/>
    </dgm:pt>
    <dgm:pt modelId="{5C2D211A-0B2D-4BB6-88FF-117DFF2BC15A}" type="pres">
      <dgm:prSet presAssocID="{3C4A3910-95AD-49AD-BD23-BEB3B9C988EC}" presName="descendantArrow" presStyleLbl="bgAccFollowNode1" presStyleIdx="2" presStyleCnt="7"/>
      <dgm:spPr/>
    </dgm:pt>
    <dgm:pt modelId="{BC21CC06-0AD3-4E07-92CD-47F7DB806E35}" type="pres">
      <dgm:prSet presAssocID="{147DFDCA-3271-484B-AD69-B1C6C798DA3B}" presName="sp" presStyleCnt="0"/>
      <dgm:spPr/>
    </dgm:pt>
    <dgm:pt modelId="{8B0D5942-2073-446B-BF78-3EE63A83D322}" type="pres">
      <dgm:prSet presAssocID="{D928C27B-A911-4817-9D12-8C7161FE01AF}" presName="arrowAndChildren" presStyleCnt="0"/>
      <dgm:spPr/>
    </dgm:pt>
    <dgm:pt modelId="{3225EF2E-50CD-460B-ACC0-92988A2EF2F2}" type="pres">
      <dgm:prSet presAssocID="{D928C27B-A911-4817-9D12-8C7161FE01AF}" presName="parentTextArrow" presStyleLbl="node1" presStyleIdx="0" presStyleCnt="0"/>
      <dgm:spPr/>
    </dgm:pt>
    <dgm:pt modelId="{FAF0A95E-3C3A-4686-9580-156878DC484C}" type="pres">
      <dgm:prSet presAssocID="{D928C27B-A911-4817-9D12-8C7161FE01AF}" presName="arrow" presStyleLbl="alignNode1" presStyleIdx="3" presStyleCnt="7"/>
      <dgm:spPr/>
    </dgm:pt>
    <dgm:pt modelId="{38577BDF-FBC3-496C-A6B0-C8ACB22F2C51}" type="pres">
      <dgm:prSet presAssocID="{D928C27B-A911-4817-9D12-8C7161FE01AF}" presName="descendantArrow" presStyleLbl="bgAccFollowNode1" presStyleIdx="3" presStyleCnt="7"/>
      <dgm:spPr/>
    </dgm:pt>
    <dgm:pt modelId="{5BDFCB67-5A58-4021-B55A-17DFBF983E00}" type="pres">
      <dgm:prSet presAssocID="{F92ABBE6-6464-4545-9600-0CAF5E5D299B}" presName="sp" presStyleCnt="0"/>
      <dgm:spPr/>
    </dgm:pt>
    <dgm:pt modelId="{C5B23BF2-C310-48CC-8813-D19DE95EE06C}" type="pres">
      <dgm:prSet presAssocID="{8276C25D-0C56-4F24-8B47-7910AA5A563E}" presName="arrowAndChildren" presStyleCnt="0"/>
      <dgm:spPr/>
    </dgm:pt>
    <dgm:pt modelId="{A4EC691D-378F-4EDD-B070-6F34CE7BC8DD}" type="pres">
      <dgm:prSet presAssocID="{8276C25D-0C56-4F24-8B47-7910AA5A563E}" presName="parentTextArrow" presStyleLbl="node1" presStyleIdx="0" presStyleCnt="0"/>
      <dgm:spPr/>
    </dgm:pt>
    <dgm:pt modelId="{4E6DD99F-117A-43CE-AD9E-69D53E9CE338}" type="pres">
      <dgm:prSet presAssocID="{8276C25D-0C56-4F24-8B47-7910AA5A563E}" presName="arrow" presStyleLbl="alignNode1" presStyleIdx="4" presStyleCnt="7"/>
      <dgm:spPr/>
    </dgm:pt>
    <dgm:pt modelId="{23B0C612-F6E1-45B6-BFED-EC2C5BC4556D}" type="pres">
      <dgm:prSet presAssocID="{8276C25D-0C56-4F24-8B47-7910AA5A563E}" presName="descendantArrow" presStyleLbl="bgAccFollowNode1" presStyleIdx="4" presStyleCnt="7"/>
      <dgm:spPr/>
    </dgm:pt>
    <dgm:pt modelId="{764EC347-3EBF-4B50-9304-FA44EC7D4E09}" type="pres">
      <dgm:prSet presAssocID="{EE87318D-AE8F-42A1-A175-BC516B3C7F52}" presName="sp" presStyleCnt="0"/>
      <dgm:spPr/>
    </dgm:pt>
    <dgm:pt modelId="{7DD18CFD-2430-4E11-8B6E-CAA07A2D54D9}" type="pres">
      <dgm:prSet presAssocID="{8CC40998-9A0E-4EEF-B7AD-0CFE077E410C}" presName="arrowAndChildren" presStyleCnt="0"/>
      <dgm:spPr/>
    </dgm:pt>
    <dgm:pt modelId="{352A306F-71B3-4EED-B64C-1A077CB0C62B}" type="pres">
      <dgm:prSet presAssocID="{8CC40998-9A0E-4EEF-B7AD-0CFE077E410C}" presName="parentTextArrow" presStyleLbl="node1" presStyleIdx="0" presStyleCnt="0"/>
      <dgm:spPr/>
    </dgm:pt>
    <dgm:pt modelId="{12BBD764-E5EF-4E75-8F0B-118E44F15D6D}" type="pres">
      <dgm:prSet presAssocID="{8CC40998-9A0E-4EEF-B7AD-0CFE077E410C}" presName="arrow" presStyleLbl="alignNode1" presStyleIdx="5" presStyleCnt="7"/>
      <dgm:spPr/>
    </dgm:pt>
    <dgm:pt modelId="{0D5581FC-EE50-4F5B-8B24-7859A98A713B}" type="pres">
      <dgm:prSet presAssocID="{8CC40998-9A0E-4EEF-B7AD-0CFE077E410C}" presName="descendantArrow" presStyleLbl="bgAccFollowNode1" presStyleIdx="5" presStyleCnt="7"/>
      <dgm:spPr/>
    </dgm:pt>
    <dgm:pt modelId="{9C22A464-C1A5-453F-9957-A74F60848E11}" type="pres">
      <dgm:prSet presAssocID="{C3C27253-E1CB-41E6-90C9-262FC35DB2BA}" presName="sp" presStyleCnt="0"/>
      <dgm:spPr/>
    </dgm:pt>
    <dgm:pt modelId="{AC194885-3E53-40CB-BB60-3EAA4A158542}" type="pres">
      <dgm:prSet presAssocID="{89BC70A5-D54A-47FA-ADD3-93E9CF1A1284}" presName="arrowAndChildren" presStyleCnt="0"/>
      <dgm:spPr/>
    </dgm:pt>
    <dgm:pt modelId="{3E0FF5C3-C362-4032-BB4C-53625D7AEE5C}" type="pres">
      <dgm:prSet presAssocID="{89BC70A5-D54A-47FA-ADD3-93E9CF1A1284}" presName="parentTextArrow" presStyleLbl="node1" presStyleIdx="0" presStyleCnt="0"/>
      <dgm:spPr/>
    </dgm:pt>
    <dgm:pt modelId="{67DD06AA-A7CF-4C71-91E5-C46208B2C305}" type="pres">
      <dgm:prSet presAssocID="{89BC70A5-D54A-47FA-ADD3-93E9CF1A1284}" presName="arrow" presStyleLbl="alignNode1" presStyleIdx="6" presStyleCnt="7"/>
      <dgm:spPr/>
    </dgm:pt>
    <dgm:pt modelId="{4909B4D9-A09E-4B96-B08C-D0CB38C1BF15}" type="pres">
      <dgm:prSet presAssocID="{89BC70A5-D54A-47FA-ADD3-93E9CF1A1284}" presName="descendantArrow" presStyleLbl="bgAccFollowNode1" presStyleIdx="6" presStyleCnt="7" custScaleX="98441"/>
      <dgm:spPr/>
    </dgm:pt>
  </dgm:ptLst>
  <dgm:cxnLst>
    <dgm:cxn modelId="{15F5FC0A-CCAE-4FAC-AC49-3FD7AD9A6CFB}" type="presOf" srcId="{27D832E8-F877-4424-8A50-B3694DF1B0F1}" destId="{5C2D211A-0B2D-4BB6-88FF-117DFF2BC15A}" srcOrd="0" destOrd="1" presId="urn:microsoft.com/office/officeart/2016/7/layout/VerticalDownArrowProcess"/>
    <dgm:cxn modelId="{93F3820B-53DB-435B-9646-AC32D7758EB5}" srcId="{4B32DFC5-9A75-4E2E-AF3F-E43DC0C65390}" destId="{D928C27B-A911-4817-9D12-8C7161FE01AF}" srcOrd="3" destOrd="0" parTransId="{C8F0BAC9-6E44-464D-ABC0-951A2DD6BC97}" sibTransId="{147DFDCA-3271-484B-AD69-B1C6C798DA3B}"/>
    <dgm:cxn modelId="{311A180E-648E-4DB3-BB03-9D17D0FF57A0}" srcId="{4B32DFC5-9A75-4E2E-AF3F-E43DC0C65390}" destId="{80FA3E91-5765-440A-A999-7DD530AAE45F}" srcOrd="5" destOrd="0" parTransId="{7DAA4F5C-AB76-4DD8-80CD-A7103A19DC44}" sibTransId="{6B69E80D-C1B0-4DAC-A96B-6D2B79D4E04C}"/>
    <dgm:cxn modelId="{355A6D11-5440-4487-980A-6A08F422FCCC}" type="presOf" srcId="{8276C25D-0C56-4F24-8B47-7910AA5A563E}" destId="{A4EC691D-378F-4EDD-B070-6F34CE7BC8DD}" srcOrd="0" destOrd="0" presId="urn:microsoft.com/office/officeart/2016/7/layout/VerticalDownArrowProcess"/>
    <dgm:cxn modelId="{B7FC2517-4CF9-4279-BBB2-C37779B21D75}" type="presOf" srcId="{80FA3E91-5765-440A-A999-7DD530AAE45F}" destId="{38813E86-A031-4D62-B547-C5544263E160}" srcOrd="0" destOrd="0" presId="urn:microsoft.com/office/officeart/2016/7/layout/VerticalDownArrowProcess"/>
    <dgm:cxn modelId="{6AD79119-8B73-4485-9780-4AE901B08E78}" type="presOf" srcId="{80FA3E91-5765-440A-A999-7DD530AAE45F}" destId="{27117293-6FF3-4FCA-8F83-FFB8B1533F3C}" srcOrd="1" destOrd="0" presId="urn:microsoft.com/office/officeart/2016/7/layout/VerticalDownArrowProcess"/>
    <dgm:cxn modelId="{692CCA19-3FE7-499B-B1A0-498AC8B99A96}" srcId="{4B32DFC5-9A75-4E2E-AF3F-E43DC0C65390}" destId="{8276C25D-0C56-4F24-8B47-7910AA5A563E}" srcOrd="2" destOrd="0" parTransId="{5CC8144F-AAC8-4492-9AD7-ADFEB8B15E86}" sibTransId="{F92ABBE6-6464-4545-9600-0CAF5E5D299B}"/>
    <dgm:cxn modelId="{AFC1F336-5E6C-4D8C-AE4D-C51B5BA492C6}" type="presOf" srcId="{9792B96C-FDC5-4C78-AF90-EA0597F98764}" destId="{63362590-61BF-4CFE-ABDE-EF9888A67051}" srcOrd="0" destOrd="0" presId="urn:microsoft.com/office/officeart/2016/7/layout/VerticalDownArrowProcess"/>
    <dgm:cxn modelId="{1A863C37-91D1-4C64-85C1-46A17A7793C3}" type="presOf" srcId="{4CDC0685-5DE1-4F76-AF3F-2B9A17985523}" destId="{08290DAD-0464-4FF4-A50D-6B9BE456C7B8}" srcOrd="0" destOrd="0" presId="urn:microsoft.com/office/officeart/2016/7/layout/VerticalDownArrowProcess"/>
    <dgm:cxn modelId="{1720163B-A761-4660-90BC-FCC9C8E210B1}" srcId="{80FA3E91-5765-440A-A999-7DD530AAE45F}" destId="{C8D1F013-5797-4F8E-9FA4-5F40C207FDB0}" srcOrd="1" destOrd="0" parTransId="{23AC96A2-305A-44A9-BB32-65D5DB5E5319}" sibTransId="{3D9A30CE-3603-4703-B9F6-B8EDD06E3DE0}"/>
    <dgm:cxn modelId="{1EBF6344-E3AD-4FB6-9AFB-40C5919751D2}" srcId="{80FA3E91-5765-440A-A999-7DD530AAE45F}" destId="{14FDB328-F030-4119-B663-5B6516641CBC}" srcOrd="2" destOrd="0" parTransId="{4E09AF12-86E5-4983-B564-E2702D2A56F2}" sibTransId="{1793875E-C906-4A77-B45A-BA1FF2348746}"/>
    <dgm:cxn modelId="{085BF644-0492-4942-A56F-DF8F90045554}" type="presOf" srcId="{C8D1F013-5797-4F8E-9FA4-5F40C207FDB0}" destId="{63362590-61BF-4CFE-ABDE-EF9888A67051}" srcOrd="0" destOrd="1" presId="urn:microsoft.com/office/officeart/2016/7/layout/VerticalDownArrowProcess"/>
    <dgm:cxn modelId="{A48A8046-66FA-4B40-9D30-349A635E41D8}" type="presOf" srcId="{AF9C8975-B942-458C-BEE8-768370E8E03E}" destId="{0D5581FC-EE50-4F5B-8B24-7859A98A713B}" srcOrd="0" destOrd="0" presId="urn:microsoft.com/office/officeart/2016/7/layout/VerticalDownArrowProcess"/>
    <dgm:cxn modelId="{9DA7BF4C-C534-49FF-988D-7037E9667C78}" srcId="{89BC70A5-D54A-47FA-ADD3-93E9CF1A1284}" destId="{7F1BFD06-A648-4A4E-BD01-10AEB24F69EE}" srcOrd="0" destOrd="0" parTransId="{068B7B6E-CE28-43F1-AD06-2A05B97A401C}" sibTransId="{5B441E31-B5A0-4C8E-B201-8D9666F403ED}"/>
    <dgm:cxn modelId="{CB70F24D-003E-41D3-986E-033F127D4E35}" type="presOf" srcId="{7F1BFD06-A648-4A4E-BD01-10AEB24F69EE}" destId="{4909B4D9-A09E-4B96-B08C-D0CB38C1BF15}" srcOrd="0" destOrd="0" presId="urn:microsoft.com/office/officeart/2016/7/layout/VerticalDownArrowProcess"/>
    <dgm:cxn modelId="{18A0914E-F44C-48D4-8ACB-925ADB1E9AEB}" srcId="{8CC40998-9A0E-4EEF-B7AD-0CFE077E410C}" destId="{AF9C8975-B942-458C-BEE8-768370E8E03E}" srcOrd="0" destOrd="0" parTransId="{9FF93EC9-9DBB-427C-A613-674FB17576DC}" sibTransId="{DB7A6305-CB51-42D4-8F8D-99F3614EEC7F}"/>
    <dgm:cxn modelId="{D74F3F70-36FB-49D4-9944-52D2CB4E772C}" srcId="{4CDC0685-5DE1-4F76-AF3F-2B9A17985523}" destId="{8AA90E51-8AF8-43C1-989B-0297C89D5EB5}" srcOrd="0" destOrd="0" parTransId="{ABA29140-BB59-4307-820C-61D431D81868}" sibTransId="{A658D562-5D7D-490D-AC16-7335E5241E28}"/>
    <dgm:cxn modelId="{D93B0F71-EC74-40B8-BBE0-5A86C924D8CE}" srcId="{4B32DFC5-9A75-4E2E-AF3F-E43DC0C65390}" destId="{3C4A3910-95AD-49AD-BD23-BEB3B9C988EC}" srcOrd="4" destOrd="0" parTransId="{E38DBB89-6651-402B-A0B0-B287C1B33424}" sibTransId="{7B494640-399D-4290-AF5E-29846BB59DB5}"/>
    <dgm:cxn modelId="{A576A757-4571-4D43-B95C-BB2CF54912A7}" type="presOf" srcId="{97B84401-566A-4E8F-A6F7-DE5C47E86F7E}" destId="{23B0C612-F6E1-45B6-BFED-EC2C5BC4556D}" srcOrd="0" destOrd="0" presId="urn:microsoft.com/office/officeart/2016/7/layout/VerticalDownArrowProcess"/>
    <dgm:cxn modelId="{6518167A-13C2-49C2-AFCE-2C77B4DD1F06}" type="presOf" srcId="{D928C27B-A911-4817-9D12-8C7161FE01AF}" destId="{FAF0A95E-3C3A-4686-9580-156878DC484C}" srcOrd="1" destOrd="0" presId="urn:microsoft.com/office/officeart/2016/7/layout/VerticalDownArrowProcess"/>
    <dgm:cxn modelId="{882E407B-6054-41D5-A095-85EA28590368}" type="presOf" srcId="{14FDB328-F030-4119-B663-5B6516641CBC}" destId="{63362590-61BF-4CFE-ABDE-EF9888A67051}" srcOrd="0" destOrd="2" presId="urn:microsoft.com/office/officeart/2016/7/layout/VerticalDownArrowProcess"/>
    <dgm:cxn modelId="{8373AE89-047B-4E82-BB06-26B6B4463B00}" type="presOf" srcId="{4B32DFC5-9A75-4E2E-AF3F-E43DC0C65390}" destId="{681AC219-6D3D-44A3-9B2B-79848B3BF54B}" srcOrd="0" destOrd="0" presId="urn:microsoft.com/office/officeart/2016/7/layout/VerticalDownArrowProcess"/>
    <dgm:cxn modelId="{67AFC78A-4296-4BE0-A4E0-F1C025BDC50E}" type="presOf" srcId="{98C8A72F-31D7-4BE5-B932-2252D0A618F5}" destId="{5C2D211A-0B2D-4BB6-88FF-117DFF2BC15A}" srcOrd="0" destOrd="0" presId="urn:microsoft.com/office/officeart/2016/7/layout/VerticalDownArrowProcess"/>
    <dgm:cxn modelId="{875A8E8F-59E3-4958-B325-FFA5FB0C8FB2}" srcId="{4B32DFC5-9A75-4E2E-AF3F-E43DC0C65390}" destId="{89BC70A5-D54A-47FA-ADD3-93E9CF1A1284}" srcOrd="0" destOrd="0" parTransId="{D12ED32A-A118-48ED-B7D3-0C3085B18F4F}" sibTransId="{C3C27253-E1CB-41E6-90C9-262FC35DB2BA}"/>
    <dgm:cxn modelId="{07ECAE90-E426-4BE5-9502-F7F036A1C05A}" type="presOf" srcId="{8CC40998-9A0E-4EEF-B7AD-0CFE077E410C}" destId="{352A306F-71B3-4EED-B64C-1A077CB0C62B}" srcOrd="0" destOrd="0" presId="urn:microsoft.com/office/officeart/2016/7/layout/VerticalDownArrowProcess"/>
    <dgm:cxn modelId="{4EF81B91-6C01-4A42-AD56-2A90E7449A2E}" type="presOf" srcId="{8276C25D-0C56-4F24-8B47-7910AA5A563E}" destId="{4E6DD99F-117A-43CE-AD9E-69D53E9CE338}" srcOrd="1" destOrd="0" presId="urn:microsoft.com/office/officeart/2016/7/layout/VerticalDownArrowProcess"/>
    <dgm:cxn modelId="{48369CA0-F493-438C-B6A7-E067AC11FB37}" srcId="{4B32DFC5-9A75-4E2E-AF3F-E43DC0C65390}" destId="{8CC40998-9A0E-4EEF-B7AD-0CFE077E410C}" srcOrd="1" destOrd="0" parTransId="{6CDFABE9-C70A-451B-95AC-E452DDDCF84C}" sibTransId="{EE87318D-AE8F-42A1-A175-BC516B3C7F52}"/>
    <dgm:cxn modelId="{248BDDA0-FBC7-4755-ADA4-B9C85056AA88}" type="presOf" srcId="{3C4A3910-95AD-49AD-BD23-BEB3B9C988EC}" destId="{EF042A49-1B2D-40B2-9612-1F8CCBBD67E1}" srcOrd="1" destOrd="0" presId="urn:microsoft.com/office/officeart/2016/7/layout/VerticalDownArrowProcess"/>
    <dgm:cxn modelId="{405979A1-C1E8-4D05-A0F0-0BAB0B74EB26}" type="presOf" srcId="{19ADFEFA-1692-4B71-A942-24AAE2637D40}" destId="{4909B4D9-A09E-4B96-B08C-D0CB38C1BF15}" srcOrd="0" destOrd="1" presId="urn:microsoft.com/office/officeart/2016/7/layout/VerticalDownArrowProcess"/>
    <dgm:cxn modelId="{FF4497B3-B226-43F3-859B-4BB091B56DF1}" srcId="{80FA3E91-5765-440A-A999-7DD530AAE45F}" destId="{9792B96C-FDC5-4C78-AF90-EA0597F98764}" srcOrd="0" destOrd="0" parTransId="{330428C1-94AE-4CC9-B9EA-F0485B731CD0}" sibTransId="{25673D1E-8268-4F48-A9F7-DA263D53CC7F}"/>
    <dgm:cxn modelId="{FE6845B6-126E-49E1-8A9C-7E7CDBC3486D}" srcId="{3C4A3910-95AD-49AD-BD23-BEB3B9C988EC}" destId="{98C8A72F-31D7-4BE5-B932-2252D0A618F5}" srcOrd="0" destOrd="0" parTransId="{E446C882-3308-44C8-9A83-BEAB21B92D94}" sibTransId="{30167EBA-7325-40DF-85F8-2A3A35612A6C}"/>
    <dgm:cxn modelId="{BD1C12BD-756C-4199-9E48-E56D18FC6D93}" srcId="{4B32DFC5-9A75-4E2E-AF3F-E43DC0C65390}" destId="{4CDC0685-5DE1-4F76-AF3F-2B9A17985523}" srcOrd="6" destOrd="0" parTransId="{C12900BC-4CF4-4AC2-9E99-6D98EAF2D834}" sibTransId="{A7AFAD13-84B4-4E8C-B3F3-AB5DD8402536}"/>
    <dgm:cxn modelId="{5A6ADABF-3C95-45F6-B2C5-752E1655E6C6}" type="presOf" srcId="{D928C27B-A911-4817-9D12-8C7161FE01AF}" destId="{3225EF2E-50CD-460B-ACC0-92988A2EF2F2}" srcOrd="0" destOrd="0" presId="urn:microsoft.com/office/officeart/2016/7/layout/VerticalDownArrowProcess"/>
    <dgm:cxn modelId="{738A9DC2-5E33-4C41-98F6-C730752FF6B4}" type="presOf" srcId="{121B3AED-0DFF-4E9B-B3DE-DB7C9D3BAA8F}" destId="{38577BDF-FBC3-496C-A6B0-C8ACB22F2C51}" srcOrd="0" destOrd="0" presId="urn:microsoft.com/office/officeart/2016/7/layout/VerticalDownArrowProcess"/>
    <dgm:cxn modelId="{A8902EC8-0B3B-474E-AC7B-5DBCE6376BE3}" srcId="{D928C27B-A911-4817-9D12-8C7161FE01AF}" destId="{121B3AED-0DFF-4E9B-B3DE-DB7C9D3BAA8F}" srcOrd="0" destOrd="0" parTransId="{F0331D3F-F417-490B-8CD5-E9FB8D7ACC07}" sibTransId="{88804E92-841D-44C0-A418-877991558630}"/>
    <dgm:cxn modelId="{105BF6CB-B716-40E5-97EE-95815BC94A78}" type="presOf" srcId="{89BC70A5-D54A-47FA-ADD3-93E9CF1A1284}" destId="{67DD06AA-A7CF-4C71-91E5-C46208B2C305}" srcOrd="1" destOrd="0" presId="urn:microsoft.com/office/officeart/2016/7/layout/VerticalDownArrowProcess"/>
    <dgm:cxn modelId="{B9D5E3D3-BA54-4343-B921-D3BEACCCDED2}" srcId="{8276C25D-0C56-4F24-8B47-7910AA5A563E}" destId="{97B84401-566A-4E8F-A6F7-DE5C47E86F7E}" srcOrd="0" destOrd="0" parTransId="{931C1594-B1EF-4FB4-AB1D-EBDB44BCE6F0}" sibTransId="{3DA2821D-8E74-42E8-8FF8-9DAA4D116A42}"/>
    <dgm:cxn modelId="{D0BC70D4-A6F9-4F8A-A7ED-34CF20993159}" type="presOf" srcId="{8AA90E51-8AF8-43C1-989B-0297C89D5EB5}" destId="{FCFADC88-C951-47FF-AF9B-5C4B201D6FF2}" srcOrd="0" destOrd="0" presId="urn:microsoft.com/office/officeart/2016/7/layout/VerticalDownArrowProcess"/>
    <dgm:cxn modelId="{318B8EEF-2C31-435C-ADD4-8C6FAB3D5144}" type="presOf" srcId="{89BC70A5-D54A-47FA-ADD3-93E9CF1A1284}" destId="{3E0FF5C3-C362-4032-BB4C-53625D7AEE5C}" srcOrd="0" destOrd="0" presId="urn:microsoft.com/office/officeart/2016/7/layout/VerticalDownArrowProcess"/>
    <dgm:cxn modelId="{572C21F0-6FD2-4002-A738-6BAB862F4F17}" type="presOf" srcId="{3C4A3910-95AD-49AD-BD23-BEB3B9C988EC}" destId="{58E0DEA2-8020-482F-9FC3-974B9A47B194}" srcOrd="0" destOrd="0" presId="urn:microsoft.com/office/officeart/2016/7/layout/VerticalDownArrowProcess"/>
    <dgm:cxn modelId="{D90057F0-5F72-42EE-89FB-EC73572AA760}" srcId="{89BC70A5-D54A-47FA-ADD3-93E9CF1A1284}" destId="{19ADFEFA-1692-4B71-A942-24AAE2637D40}" srcOrd="1" destOrd="0" parTransId="{EAF6C603-9202-4943-97F2-AF4C65165221}" sibTransId="{4CE45B51-A9C7-42DF-9F1C-EAD70FB14779}"/>
    <dgm:cxn modelId="{A942C4F4-6BC5-492A-AE44-A96A1533D77F}" type="presOf" srcId="{8CC40998-9A0E-4EEF-B7AD-0CFE077E410C}" destId="{12BBD764-E5EF-4E75-8F0B-118E44F15D6D}" srcOrd="1" destOrd="0" presId="urn:microsoft.com/office/officeart/2016/7/layout/VerticalDownArrowProcess"/>
    <dgm:cxn modelId="{B32197FB-C653-45E9-B099-A7882E8B2B48}" srcId="{3C4A3910-95AD-49AD-BD23-BEB3B9C988EC}" destId="{27D832E8-F877-4424-8A50-B3694DF1B0F1}" srcOrd="1" destOrd="0" parTransId="{B7C18FF1-2032-4AFE-A533-DFA3FC349813}" sibTransId="{8C53E771-9358-43F8-A48A-16D47D9BC3E4}"/>
    <dgm:cxn modelId="{CC24CB1A-F42C-4F72-869A-F079C3053C6C}" type="presParOf" srcId="{681AC219-6D3D-44A3-9B2B-79848B3BF54B}" destId="{542EB45C-4199-465A-AA66-B4BD08A74F79}" srcOrd="0" destOrd="0" presId="urn:microsoft.com/office/officeart/2016/7/layout/VerticalDownArrowProcess"/>
    <dgm:cxn modelId="{40E49533-0563-4F47-A629-1699B3C9EA7F}" type="presParOf" srcId="{542EB45C-4199-465A-AA66-B4BD08A74F79}" destId="{08290DAD-0464-4FF4-A50D-6B9BE456C7B8}" srcOrd="0" destOrd="0" presId="urn:microsoft.com/office/officeart/2016/7/layout/VerticalDownArrowProcess"/>
    <dgm:cxn modelId="{654C4D69-6050-4BDA-B3F0-6F74F05EF5FB}" type="presParOf" srcId="{542EB45C-4199-465A-AA66-B4BD08A74F79}" destId="{FCFADC88-C951-47FF-AF9B-5C4B201D6FF2}" srcOrd="1" destOrd="0" presId="urn:microsoft.com/office/officeart/2016/7/layout/VerticalDownArrowProcess"/>
    <dgm:cxn modelId="{761824A2-CF82-46B6-AE40-71FFBF9EA810}" type="presParOf" srcId="{681AC219-6D3D-44A3-9B2B-79848B3BF54B}" destId="{1C953BD6-6E12-4B70-B912-30EBF5107C3D}" srcOrd="1" destOrd="0" presId="urn:microsoft.com/office/officeart/2016/7/layout/VerticalDownArrowProcess"/>
    <dgm:cxn modelId="{80EB7C8D-3AD6-4045-9062-B68525A5441E}" type="presParOf" srcId="{681AC219-6D3D-44A3-9B2B-79848B3BF54B}" destId="{CABA0A58-0094-4384-8B13-8A4298E43A9D}" srcOrd="2" destOrd="0" presId="urn:microsoft.com/office/officeart/2016/7/layout/VerticalDownArrowProcess"/>
    <dgm:cxn modelId="{CB902495-DDD8-45EB-AFBD-82B655D3E19C}" type="presParOf" srcId="{CABA0A58-0094-4384-8B13-8A4298E43A9D}" destId="{38813E86-A031-4D62-B547-C5544263E160}" srcOrd="0" destOrd="0" presId="urn:microsoft.com/office/officeart/2016/7/layout/VerticalDownArrowProcess"/>
    <dgm:cxn modelId="{060B781E-400B-473E-A76B-148037CD81FA}" type="presParOf" srcId="{CABA0A58-0094-4384-8B13-8A4298E43A9D}" destId="{27117293-6FF3-4FCA-8F83-FFB8B1533F3C}" srcOrd="1" destOrd="0" presId="urn:microsoft.com/office/officeart/2016/7/layout/VerticalDownArrowProcess"/>
    <dgm:cxn modelId="{DE03B517-7127-43B8-80A1-EC07533683E4}" type="presParOf" srcId="{CABA0A58-0094-4384-8B13-8A4298E43A9D}" destId="{63362590-61BF-4CFE-ABDE-EF9888A67051}" srcOrd="2" destOrd="0" presId="urn:microsoft.com/office/officeart/2016/7/layout/VerticalDownArrowProcess"/>
    <dgm:cxn modelId="{B07608A2-1C86-474F-A2F1-2050285191E0}" type="presParOf" srcId="{681AC219-6D3D-44A3-9B2B-79848B3BF54B}" destId="{5C7B4D3A-7A4A-429C-A66E-ACC037407319}" srcOrd="3" destOrd="0" presId="urn:microsoft.com/office/officeart/2016/7/layout/VerticalDownArrowProcess"/>
    <dgm:cxn modelId="{AF625A41-5F14-40B8-B031-2DF77B22545F}" type="presParOf" srcId="{681AC219-6D3D-44A3-9B2B-79848B3BF54B}" destId="{BBC82770-2021-4D53-94B4-9D4D537055D1}" srcOrd="4" destOrd="0" presId="urn:microsoft.com/office/officeart/2016/7/layout/VerticalDownArrowProcess"/>
    <dgm:cxn modelId="{1DA3D1BA-3670-409C-B336-C7828976581B}" type="presParOf" srcId="{BBC82770-2021-4D53-94B4-9D4D537055D1}" destId="{58E0DEA2-8020-482F-9FC3-974B9A47B194}" srcOrd="0" destOrd="0" presId="urn:microsoft.com/office/officeart/2016/7/layout/VerticalDownArrowProcess"/>
    <dgm:cxn modelId="{2598F127-028F-4F4B-AE59-DC6AD5983616}" type="presParOf" srcId="{BBC82770-2021-4D53-94B4-9D4D537055D1}" destId="{EF042A49-1B2D-40B2-9612-1F8CCBBD67E1}" srcOrd="1" destOrd="0" presId="urn:microsoft.com/office/officeart/2016/7/layout/VerticalDownArrowProcess"/>
    <dgm:cxn modelId="{AD76FE4F-3BD1-4E45-822F-2C91BD08D2DA}" type="presParOf" srcId="{BBC82770-2021-4D53-94B4-9D4D537055D1}" destId="{5C2D211A-0B2D-4BB6-88FF-117DFF2BC15A}" srcOrd="2" destOrd="0" presId="urn:microsoft.com/office/officeart/2016/7/layout/VerticalDownArrowProcess"/>
    <dgm:cxn modelId="{A8C50725-F1BB-41E0-9DA6-959B696FF2F4}" type="presParOf" srcId="{681AC219-6D3D-44A3-9B2B-79848B3BF54B}" destId="{BC21CC06-0AD3-4E07-92CD-47F7DB806E35}" srcOrd="5" destOrd="0" presId="urn:microsoft.com/office/officeart/2016/7/layout/VerticalDownArrowProcess"/>
    <dgm:cxn modelId="{52404F8B-11CD-4EA0-8B6A-143031AF5792}" type="presParOf" srcId="{681AC219-6D3D-44A3-9B2B-79848B3BF54B}" destId="{8B0D5942-2073-446B-BF78-3EE63A83D322}" srcOrd="6" destOrd="0" presId="urn:microsoft.com/office/officeart/2016/7/layout/VerticalDownArrowProcess"/>
    <dgm:cxn modelId="{4F8CD47D-5625-402B-88D0-36A54B9F20B8}" type="presParOf" srcId="{8B0D5942-2073-446B-BF78-3EE63A83D322}" destId="{3225EF2E-50CD-460B-ACC0-92988A2EF2F2}" srcOrd="0" destOrd="0" presId="urn:microsoft.com/office/officeart/2016/7/layout/VerticalDownArrowProcess"/>
    <dgm:cxn modelId="{11A2414B-DDA3-4272-8767-1E6CCFC40E91}" type="presParOf" srcId="{8B0D5942-2073-446B-BF78-3EE63A83D322}" destId="{FAF0A95E-3C3A-4686-9580-156878DC484C}" srcOrd="1" destOrd="0" presId="urn:microsoft.com/office/officeart/2016/7/layout/VerticalDownArrowProcess"/>
    <dgm:cxn modelId="{E9BE5AFA-8DA2-4063-A1FD-C7C9142A2583}" type="presParOf" srcId="{8B0D5942-2073-446B-BF78-3EE63A83D322}" destId="{38577BDF-FBC3-496C-A6B0-C8ACB22F2C51}" srcOrd="2" destOrd="0" presId="urn:microsoft.com/office/officeart/2016/7/layout/VerticalDownArrowProcess"/>
    <dgm:cxn modelId="{8F62CAEC-3061-4492-A5B9-C129B4B3705C}" type="presParOf" srcId="{681AC219-6D3D-44A3-9B2B-79848B3BF54B}" destId="{5BDFCB67-5A58-4021-B55A-17DFBF983E00}" srcOrd="7" destOrd="0" presId="urn:microsoft.com/office/officeart/2016/7/layout/VerticalDownArrowProcess"/>
    <dgm:cxn modelId="{BFCC0C58-38CD-4F50-A655-5932875AD67E}" type="presParOf" srcId="{681AC219-6D3D-44A3-9B2B-79848B3BF54B}" destId="{C5B23BF2-C310-48CC-8813-D19DE95EE06C}" srcOrd="8" destOrd="0" presId="urn:microsoft.com/office/officeart/2016/7/layout/VerticalDownArrowProcess"/>
    <dgm:cxn modelId="{898E5EA3-0016-4ACE-974F-A788BE89D3B6}" type="presParOf" srcId="{C5B23BF2-C310-48CC-8813-D19DE95EE06C}" destId="{A4EC691D-378F-4EDD-B070-6F34CE7BC8DD}" srcOrd="0" destOrd="0" presId="urn:microsoft.com/office/officeart/2016/7/layout/VerticalDownArrowProcess"/>
    <dgm:cxn modelId="{BBC34124-3460-43F9-8795-E02701EF3CB0}" type="presParOf" srcId="{C5B23BF2-C310-48CC-8813-D19DE95EE06C}" destId="{4E6DD99F-117A-43CE-AD9E-69D53E9CE338}" srcOrd="1" destOrd="0" presId="urn:microsoft.com/office/officeart/2016/7/layout/VerticalDownArrowProcess"/>
    <dgm:cxn modelId="{AD9F3FC4-1004-4032-A357-EDE32680CE9E}" type="presParOf" srcId="{C5B23BF2-C310-48CC-8813-D19DE95EE06C}" destId="{23B0C612-F6E1-45B6-BFED-EC2C5BC4556D}" srcOrd="2" destOrd="0" presId="urn:microsoft.com/office/officeart/2016/7/layout/VerticalDownArrowProcess"/>
    <dgm:cxn modelId="{77AAE2B0-E916-4D1F-A61A-322888692A7B}" type="presParOf" srcId="{681AC219-6D3D-44A3-9B2B-79848B3BF54B}" destId="{764EC347-3EBF-4B50-9304-FA44EC7D4E09}" srcOrd="9" destOrd="0" presId="urn:microsoft.com/office/officeart/2016/7/layout/VerticalDownArrowProcess"/>
    <dgm:cxn modelId="{3968528A-41C1-4B50-869D-38A71C1CEA83}" type="presParOf" srcId="{681AC219-6D3D-44A3-9B2B-79848B3BF54B}" destId="{7DD18CFD-2430-4E11-8B6E-CAA07A2D54D9}" srcOrd="10" destOrd="0" presId="urn:microsoft.com/office/officeart/2016/7/layout/VerticalDownArrowProcess"/>
    <dgm:cxn modelId="{6A2FD83B-DA75-409D-8A55-1F0AF762DC76}" type="presParOf" srcId="{7DD18CFD-2430-4E11-8B6E-CAA07A2D54D9}" destId="{352A306F-71B3-4EED-B64C-1A077CB0C62B}" srcOrd="0" destOrd="0" presId="urn:microsoft.com/office/officeart/2016/7/layout/VerticalDownArrowProcess"/>
    <dgm:cxn modelId="{0E77CF4B-3E62-430D-BFF1-8514AD53496B}" type="presParOf" srcId="{7DD18CFD-2430-4E11-8B6E-CAA07A2D54D9}" destId="{12BBD764-E5EF-4E75-8F0B-118E44F15D6D}" srcOrd="1" destOrd="0" presId="urn:microsoft.com/office/officeart/2016/7/layout/VerticalDownArrowProcess"/>
    <dgm:cxn modelId="{52A0A2C3-4217-4484-9CA0-5A8B0F5F9A93}" type="presParOf" srcId="{7DD18CFD-2430-4E11-8B6E-CAA07A2D54D9}" destId="{0D5581FC-EE50-4F5B-8B24-7859A98A713B}" srcOrd="2" destOrd="0" presId="urn:microsoft.com/office/officeart/2016/7/layout/VerticalDownArrowProcess"/>
    <dgm:cxn modelId="{506580F3-4AC2-4093-B422-979FDD3B5DC9}" type="presParOf" srcId="{681AC219-6D3D-44A3-9B2B-79848B3BF54B}" destId="{9C22A464-C1A5-453F-9957-A74F60848E11}" srcOrd="11" destOrd="0" presId="urn:microsoft.com/office/officeart/2016/7/layout/VerticalDownArrowProcess"/>
    <dgm:cxn modelId="{0C01CACC-382E-447A-8AFB-28DB43933A01}" type="presParOf" srcId="{681AC219-6D3D-44A3-9B2B-79848B3BF54B}" destId="{AC194885-3E53-40CB-BB60-3EAA4A158542}" srcOrd="12" destOrd="0" presId="urn:microsoft.com/office/officeart/2016/7/layout/VerticalDownArrowProcess"/>
    <dgm:cxn modelId="{B8948A75-BA8D-4DD7-B08D-82D2D4E130FB}" type="presParOf" srcId="{AC194885-3E53-40CB-BB60-3EAA4A158542}" destId="{3E0FF5C3-C362-4032-BB4C-53625D7AEE5C}" srcOrd="0" destOrd="0" presId="urn:microsoft.com/office/officeart/2016/7/layout/VerticalDownArrowProcess"/>
    <dgm:cxn modelId="{74DBB535-81BB-40CB-96CE-DFB6E14DF04F}" type="presParOf" srcId="{AC194885-3E53-40CB-BB60-3EAA4A158542}" destId="{67DD06AA-A7CF-4C71-91E5-C46208B2C305}" srcOrd="1" destOrd="0" presId="urn:microsoft.com/office/officeart/2016/7/layout/VerticalDownArrowProcess"/>
    <dgm:cxn modelId="{B4199835-6182-4D1A-88E1-8E448BB85341}" type="presParOf" srcId="{AC194885-3E53-40CB-BB60-3EAA4A158542}" destId="{4909B4D9-A09E-4B96-B08C-D0CB38C1BF15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FAE049-65C0-4106-94E5-4FDC0717AA3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8115A19-616F-4192-8372-F98C4FA93404}">
      <dgm:prSet/>
      <dgm:spPr/>
      <dgm:t>
        <a:bodyPr/>
        <a:lstStyle/>
        <a:p>
          <a:r>
            <a:rPr lang="en-GB" dirty="0"/>
            <a:t>Local Authority</a:t>
          </a:r>
          <a:endParaRPr lang="en-US" dirty="0"/>
        </a:p>
      </dgm:t>
    </dgm:pt>
    <dgm:pt modelId="{083DDB87-42CE-4B54-B87A-64FE3C5BF8A4}" type="parTrans" cxnId="{1B8EC086-20CB-4282-A56B-D166F37820BD}">
      <dgm:prSet/>
      <dgm:spPr/>
      <dgm:t>
        <a:bodyPr/>
        <a:lstStyle/>
        <a:p>
          <a:endParaRPr lang="en-US"/>
        </a:p>
      </dgm:t>
    </dgm:pt>
    <dgm:pt modelId="{2D349168-5CD1-4B26-BF8B-916FE3586D2D}" type="sibTrans" cxnId="{1B8EC086-20CB-4282-A56B-D166F37820BD}">
      <dgm:prSet/>
      <dgm:spPr/>
      <dgm:t>
        <a:bodyPr/>
        <a:lstStyle/>
        <a:p>
          <a:endParaRPr lang="en-US"/>
        </a:p>
      </dgm:t>
    </dgm:pt>
    <dgm:pt modelId="{29CEEF9E-B9A7-4F1D-AA1A-1445FD3595E5}">
      <dgm:prSet/>
      <dgm:spPr/>
      <dgm:t>
        <a:bodyPr/>
        <a:lstStyle/>
        <a:p>
          <a:r>
            <a:rPr lang="en-GB" dirty="0"/>
            <a:t>Heart Function </a:t>
          </a:r>
          <a:endParaRPr lang="en-US" dirty="0"/>
        </a:p>
      </dgm:t>
    </dgm:pt>
    <dgm:pt modelId="{A145C89B-7373-4B6F-BA2E-DE0BE0358F25}" type="parTrans" cxnId="{E44B656C-095D-41C6-9A3B-7BCB076E4B27}">
      <dgm:prSet/>
      <dgm:spPr/>
      <dgm:t>
        <a:bodyPr/>
        <a:lstStyle/>
        <a:p>
          <a:endParaRPr lang="en-US"/>
        </a:p>
      </dgm:t>
    </dgm:pt>
    <dgm:pt modelId="{78B5DEDC-37A4-445E-862A-1C7F28EDE57F}" type="sibTrans" cxnId="{E44B656C-095D-41C6-9A3B-7BCB076E4B27}">
      <dgm:prSet/>
      <dgm:spPr/>
      <dgm:t>
        <a:bodyPr/>
        <a:lstStyle/>
        <a:p>
          <a:endParaRPr lang="en-US"/>
        </a:p>
      </dgm:t>
    </dgm:pt>
    <dgm:pt modelId="{D1E79D41-ECA0-4318-A3AD-17EAEF703833}">
      <dgm:prSet/>
      <dgm:spPr/>
      <dgm:t>
        <a:bodyPr/>
        <a:lstStyle/>
        <a:p>
          <a:r>
            <a:rPr lang="en-GB" dirty="0"/>
            <a:t>AIRS </a:t>
          </a:r>
          <a:endParaRPr lang="en-US" dirty="0"/>
        </a:p>
      </dgm:t>
    </dgm:pt>
    <dgm:pt modelId="{33F683E7-563E-431D-9EF2-C9113BCED8AE}" type="parTrans" cxnId="{B8E7CF87-69AC-4A7B-965A-19777C1400CE}">
      <dgm:prSet/>
      <dgm:spPr/>
      <dgm:t>
        <a:bodyPr/>
        <a:lstStyle/>
        <a:p>
          <a:endParaRPr lang="en-US"/>
        </a:p>
      </dgm:t>
    </dgm:pt>
    <dgm:pt modelId="{E68B3E7E-015C-43B3-8E0E-5770A70F2BE9}" type="sibTrans" cxnId="{B8E7CF87-69AC-4A7B-965A-19777C1400CE}">
      <dgm:prSet/>
      <dgm:spPr/>
      <dgm:t>
        <a:bodyPr/>
        <a:lstStyle/>
        <a:p>
          <a:endParaRPr lang="en-US"/>
        </a:p>
      </dgm:t>
    </dgm:pt>
    <dgm:pt modelId="{4029C3E2-8650-42AC-A8D5-3D1508E9B69D}">
      <dgm:prSet/>
      <dgm:spPr/>
      <dgm:t>
        <a:bodyPr/>
        <a:lstStyle/>
        <a:p>
          <a:r>
            <a:rPr lang="en-GB"/>
            <a:t>Diabetic nurse specialists</a:t>
          </a:r>
          <a:endParaRPr lang="en-US"/>
        </a:p>
      </dgm:t>
    </dgm:pt>
    <dgm:pt modelId="{D3A59E99-8255-486B-A1AB-D97A2B7D41EA}" type="parTrans" cxnId="{06603BCF-9271-4A50-9991-AE33E6D5EEB9}">
      <dgm:prSet/>
      <dgm:spPr/>
      <dgm:t>
        <a:bodyPr/>
        <a:lstStyle/>
        <a:p>
          <a:endParaRPr lang="en-US"/>
        </a:p>
      </dgm:t>
    </dgm:pt>
    <dgm:pt modelId="{98BB1B1E-974E-4915-BB1E-F5757B250E20}" type="sibTrans" cxnId="{06603BCF-9271-4A50-9991-AE33E6D5EEB9}">
      <dgm:prSet/>
      <dgm:spPr/>
      <dgm:t>
        <a:bodyPr/>
        <a:lstStyle/>
        <a:p>
          <a:endParaRPr lang="en-US"/>
        </a:p>
      </dgm:t>
    </dgm:pt>
    <dgm:pt modelId="{2B2A6FA1-F62D-493E-BAB5-3767A8668B7E}">
      <dgm:prSet/>
      <dgm:spPr/>
      <dgm:t>
        <a:bodyPr/>
        <a:lstStyle/>
        <a:p>
          <a:r>
            <a:rPr lang="en-GB"/>
            <a:t>Palliative care </a:t>
          </a:r>
          <a:endParaRPr lang="en-US"/>
        </a:p>
      </dgm:t>
    </dgm:pt>
    <dgm:pt modelId="{48D6BF15-0FE2-453C-A222-A3C0299CB43E}" type="parTrans" cxnId="{2C76225A-B261-4BD5-B618-D324AA1861B9}">
      <dgm:prSet/>
      <dgm:spPr/>
      <dgm:t>
        <a:bodyPr/>
        <a:lstStyle/>
        <a:p>
          <a:endParaRPr lang="en-US"/>
        </a:p>
      </dgm:t>
    </dgm:pt>
    <dgm:pt modelId="{2326C982-91B2-40DE-96A9-4E997C46DDC9}" type="sibTrans" cxnId="{2C76225A-B261-4BD5-B618-D324AA1861B9}">
      <dgm:prSet/>
      <dgm:spPr/>
      <dgm:t>
        <a:bodyPr/>
        <a:lstStyle/>
        <a:p>
          <a:endParaRPr lang="en-US"/>
        </a:p>
      </dgm:t>
    </dgm:pt>
    <dgm:pt modelId="{E9362908-AD3C-4B01-8A43-EBA88F8F574E}">
      <dgm:prSet/>
      <dgm:spPr/>
      <dgm:t>
        <a:bodyPr/>
        <a:lstStyle/>
        <a:p>
          <a:r>
            <a:rPr lang="en-GB" dirty="0"/>
            <a:t>UCR &amp; Virtual Frailty wards </a:t>
          </a:r>
          <a:endParaRPr lang="en-US" dirty="0"/>
        </a:p>
      </dgm:t>
    </dgm:pt>
    <dgm:pt modelId="{B8F73C88-8E0C-4840-AA4C-58AF3AE426E0}" type="parTrans" cxnId="{A591A192-B769-486B-9ACD-545311009543}">
      <dgm:prSet/>
      <dgm:spPr/>
      <dgm:t>
        <a:bodyPr/>
        <a:lstStyle/>
        <a:p>
          <a:endParaRPr lang="en-US"/>
        </a:p>
      </dgm:t>
    </dgm:pt>
    <dgm:pt modelId="{D4135352-BA64-4DC1-A39E-A4D3877AE472}" type="sibTrans" cxnId="{A591A192-B769-486B-9ACD-545311009543}">
      <dgm:prSet/>
      <dgm:spPr/>
      <dgm:t>
        <a:bodyPr/>
        <a:lstStyle/>
        <a:p>
          <a:endParaRPr lang="en-US"/>
        </a:p>
      </dgm:t>
    </dgm:pt>
    <dgm:pt modelId="{EE9EDFA9-4F59-4162-90E6-FA96F324301A}">
      <dgm:prSet/>
      <dgm:spPr/>
      <dgm:t>
        <a:bodyPr/>
        <a:lstStyle/>
        <a:p>
          <a:r>
            <a:rPr lang="en-GB" dirty="0"/>
            <a:t>ARC </a:t>
          </a:r>
          <a:endParaRPr lang="en-US" dirty="0"/>
        </a:p>
      </dgm:t>
    </dgm:pt>
    <dgm:pt modelId="{73B0E6B7-9439-4CD2-94B0-7382983DF6A3}" type="parTrans" cxnId="{00228F2F-0483-42C4-83A2-76D9720BE4FF}">
      <dgm:prSet/>
      <dgm:spPr/>
      <dgm:t>
        <a:bodyPr/>
        <a:lstStyle/>
        <a:p>
          <a:endParaRPr lang="en-US"/>
        </a:p>
      </dgm:t>
    </dgm:pt>
    <dgm:pt modelId="{B2DF26E9-0229-49AF-94A3-998AF0D24C8B}" type="sibTrans" cxnId="{00228F2F-0483-42C4-83A2-76D9720BE4FF}">
      <dgm:prSet/>
      <dgm:spPr/>
      <dgm:t>
        <a:bodyPr/>
        <a:lstStyle/>
        <a:p>
          <a:endParaRPr lang="en-US"/>
        </a:p>
      </dgm:t>
    </dgm:pt>
    <dgm:pt modelId="{29BAE375-6132-42E8-81E0-2E8DF8D06647}">
      <dgm:prSet/>
      <dgm:spPr/>
      <dgm:t>
        <a:bodyPr/>
        <a:lstStyle/>
        <a:p>
          <a:r>
            <a:rPr lang="en-GB"/>
            <a:t>Local access point (LAP)</a:t>
          </a:r>
          <a:endParaRPr lang="en-US"/>
        </a:p>
      </dgm:t>
    </dgm:pt>
    <dgm:pt modelId="{CF34276C-D04B-431A-A4B6-721D6D5A92BF}" type="parTrans" cxnId="{1F984021-A606-4972-8826-14562FF9BE5B}">
      <dgm:prSet/>
      <dgm:spPr/>
      <dgm:t>
        <a:bodyPr/>
        <a:lstStyle/>
        <a:p>
          <a:endParaRPr lang="en-US"/>
        </a:p>
      </dgm:t>
    </dgm:pt>
    <dgm:pt modelId="{27D7D8D7-6BB1-463B-9DAC-66F93C9A6C5F}" type="sibTrans" cxnId="{1F984021-A606-4972-8826-14562FF9BE5B}">
      <dgm:prSet/>
      <dgm:spPr/>
      <dgm:t>
        <a:bodyPr/>
        <a:lstStyle/>
        <a:p>
          <a:endParaRPr lang="en-US"/>
        </a:p>
      </dgm:t>
    </dgm:pt>
    <dgm:pt modelId="{6CB62AA4-FD0E-4080-8FC8-DE54D7CDA550}">
      <dgm:prSet/>
      <dgm:spPr/>
      <dgm:t>
        <a:bodyPr/>
        <a:lstStyle/>
        <a:p>
          <a:r>
            <a:rPr lang="en-US" dirty="0"/>
            <a:t>Community Nurse Practitioners</a:t>
          </a:r>
        </a:p>
      </dgm:t>
    </dgm:pt>
    <dgm:pt modelId="{83816B22-262D-43C7-9419-FFBC4F3EBEB3}" type="parTrans" cxnId="{589E416A-D4C1-430B-A127-D487F124D205}">
      <dgm:prSet/>
      <dgm:spPr/>
      <dgm:t>
        <a:bodyPr/>
        <a:lstStyle/>
        <a:p>
          <a:endParaRPr lang="en-GB"/>
        </a:p>
      </dgm:t>
    </dgm:pt>
    <dgm:pt modelId="{6587C2AE-26A7-4513-879C-CB4A42F6EC64}" type="sibTrans" cxnId="{589E416A-D4C1-430B-A127-D487F124D205}">
      <dgm:prSet/>
      <dgm:spPr/>
      <dgm:t>
        <a:bodyPr/>
        <a:lstStyle/>
        <a:p>
          <a:endParaRPr lang="en-GB"/>
        </a:p>
      </dgm:t>
    </dgm:pt>
    <dgm:pt modelId="{9A550589-6DD6-4377-8743-99311375FE62}">
      <dgm:prSet/>
      <dgm:spPr/>
      <dgm:t>
        <a:bodyPr/>
        <a:lstStyle/>
        <a:p>
          <a:r>
            <a:rPr lang="en-US" dirty="0"/>
            <a:t>Primary care services</a:t>
          </a:r>
        </a:p>
      </dgm:t>
    </dgm:pt>
    <dgm:pt modelId="{C35EADA5-A5A7-456C-A6F7-6CEEEAF71409}" type="parTrans" cxnId="{6A41F1E7-DD6C-4DE6-9902-89EF741118B7}">
      <dgm:prSet/>
      <dgm:spPr/>
      <dgm:t>
        <a:bodyPr/>
        <a:lstStyle/>
        <a:p>
          <a:endParaRPr lang="en-GB"/>
        </a:p>
      </dgm:t>
    </dgm:pt>
    <dgm:pt modelId="{F6A651CE-CB6C-4D90-8E2A-CEB606779FB5}" type="sibTrans" cxnId="{6A41F1E7-DD6C-4DE6-9902-89EF741118B7}">
      <dgm:prSet/>
      <dgm:spPr/>
      <dgm:t>
        <a:bodyPr/>
        <a:lstStyle/>
        <a:p>
          <a:endParaRPr lang="en-GB"/>
        </a:p>
      </dgm:t>
    </dgm:pt>
    <dgm:pt modelId="{83159BB1-73F3-4ABB-9E60-DB8EE2D4F24D}">
      <dgm:prSet/>
      <dgm:spPr/>
      <dgm:t>
        <a:bodyPr/>
        <a:lstStyle/>
        <a:p>
          <a:r>
            <a:rPr lang="en-US" dirty="0"/>
            <a:t>Community Inpatient wards</a:t>
          </a:r>
        </a:p>
      </dgm:t>
    </dgm:pt>
    <dgm:pt modelId="{10A7599F-ED5D-4B0A-AAFC-D20BF584FAAD}" type="parTrans" cxnId="{C3DE8543-D362-4171-AF31-E9AAC9248F96}">
      <dgm:prSet/>
      <dgm:spPr/>
      <dgm:t>
        <a:bodyPr/>
        <a:lstStyle/>
        <a:p>
          <a:endParaRPr lang="en-GB"/>
        </a:p>
      </dgm:t>
    </dgm:pt>
    <dgm:pt modelId="{1305B436-D30A-4498-AC6E-AA4346D7ED55}" type="sibTrans" cxnId="{C3DE8543-D362-4171-AF31-E9AAC9248F96}">
      <dgm:prSet/>
      <dgm:spPr/>
      <dgm:t>
        <a:bodyPr/>
        <a:lstStyle/>
        <a:p>
          <a:endParaRPr lang="en-GB"/>
        </a:p>
      </dgm:t>
    </dgm:pt>
    <dgm:pt modelId="{2F9923CD-1F0D-48FD-AC74-4FDEF28B71DB}">
      <dgm:prSet/>
      <dgm:spPr/>
      <dgm:t>
        <a:bodyPr/>
        <a:lstStyle/>
        <a:p>
          <a:r>
            <a:rPr lang="en-US" dirty="0"/>
            <a:t>Acute hospital</a:t>
          </a:r>
        </a:p>
      </dgm:t>
    </dgm:pt>
    <dgm:pt modelId="{C6E22168-65D9-430B-8F9D-2D5E29E236D5}" type="parTrans" cxnId="{64EF5CA8-B6AB-41DF-B0E3-D14972CBEE4A}">
      <dgm:prSet/>
      <dgm:spPr/>
      <dgm:t>
        <a:bodyPr/>
        <a:lstStyle/>
        <a:p>
          <a:endParaRPr lang="en-GB"/>
        </a:p>
      </dgm:t>
    </dgm:pt>
    <dgm:pt modelId="{EE57D5C5-2633-4B8D-955E-FD9CB170608E}" type="sibTrans" cxnId="{64EF5CA8-B6AB-41DF-B0E3-D14972CBEE4A}">
      <dgm:prSet/>
      <dgm:spPr/>
      <dgm:t>
        <a:bodyPr/>
        <a:lstStyle/>
        <a:p>
          <a:endParaRPr lang="en-GB"/>
        </a:p>
      </dgm:t>
    </dgm:pt>
    <dgm:pt modelId="{1652CE5F-83B7-40D1-8674-EC2A05933B91}" type="pres">
      <dgm:prSet presAssocID="{B9FAE049-65C0-4106-94E5-4FDC0717AA33}" presName="diagram" presStyleCnt="0">
        <dgm:presLayoutVars>
          <dgm:dir/>
          <dgm:resizeHandles val="exact"/>
        </dgm:presLayoutVars>
      </dgm:prSet>
      <dgm:spPr/>
    </dgm:pt>
    <dgm:pt modelId="{94FBDEB8-D8A8-40DA-9265-124BE5FB7546}" type="pres">
      <dgm:prSet presAssocID="{28115A19-616F-4192-8372-F98C4FA93404}" presName="node" presStyleLbl="node1" presStyleIdx="0" presStyleCnt="12">
        <dgm:presLayoutVars>
          <dgm:bulletEnabled val="1"/>
        </dgm:presLayoutVars>
      </dgm:prSet>
      <dgm:spPr/>
    </dgm:pt>
    <dgm:pt modelId="{CD16BF6C-7DF5-4ED2-9EA3-80EB4124E40D}" type="pres">
      <dgm:prSet presAssocID="{2D349168-5CD1-4B26-BF8B-916FE3586D2D}" presName="sibTrans" presStyleCnt="0"/>
      <dgm:spPr/>
    </dgm:pt>
    <dgm:pt modelId="{18D50CE9-D10E-4BA9-862B-5EFA85433532}" type="pres">
      <dgm:prSet presAssocID="{9A550589-6DD6-4377-8743-99311375FE62}" presName="node" presStyleLbl="node1" presStyleIdx="1" presStyleCnt="12">
        <dgm:presLayoutVars>
          <dgm:bulletEnabled val="1"/>
        </dgm:presLayoutVars>
      </dgm:prSet>
      <dgm:spPr/>
    </dgm:pt>
    <dgm:pt modelId="{91367CB9-6AD2-4ED4-A961-352FD4A8E7F9}" type="pres">
      <dgm:prSet presAssocID="{F6A651CE-CB6C-4D90-8E2A-CEB606779FB5}" presName="sibTrans" presStyleCnt="0"/>
      <dgm:spPr/>
    </dgm:pt>
    <dgm:pt modelId="{91962436-9424-4050-BF79-AA866D321D88}" type="pres">
      <dgm:prSet presAssocID="{2F9923CD-1F0D-48FD-AC74-4FDEF28B71DB}" presName="node" presStyleLbl="node1" presStyleIdx="2" presStyleCnt="12">
        <dgm:presLayoutVars>
          <dgm:bulletEnabled val="1"/>
        </dgm:presLayoutVars>
      </dgm:prSet>
      <dgm:spPr/>
    </dgm:pt>
    <dgm:pt modelId="{76E6CDB0-4FE4-4CD6-B0ED-09650120B028}" type="pres">
      <dgm:prSet presAssocID="{EE57D5C5-2633-4B8D-955E-FD9CB170608E}" presName="sibTrans" presStyleCnt="0"/>
      <dgm:spPr/>
    </dgm:pt>
    <dgm:pt modelId="{A0907ACB-10DC-4C24-96ED-F1045C5875D4}" type="pres">
      <dgm:prSet presAssocID="{29CEEF9E-B9A7-4F1D-AA1A-1445FD3595E5}" presName="node" presStyleLbl="node1" presStyleIdx="3" presStyleCnt="12" custLinFactX="-100000" custLinFactY="100000" custLinFactNeighborX="-124472" custLinFactNeighborY="149155">
        <dgm:presLayoutVars>
          <dgm:bulletEnabled val="1"/>
        </dgm:presLayoutVars>
      </dgm:prSet>
      <dgm:spPr/>
    </dgm:pt>
    <dgm:pt modelId="{03C4727B-77F4-4687-8621-FC9563820DA8}" type="pres">
      <dgm:prSet presAssocID="{78B5DEDC-37A4-445E-862A-1C7F28EDE57F}" presName="sibTrans" presStyleCnt="0"/>
      <dgm:spPr/>
    </dgm:pt>
    <dgm:pt modelId="{196B672F-96FD-453D-8910-0D0AA3734CBA}" type="pres">
      <dgm:prSet presAssocID="{D1E79D41-ECA0-4318-A3AD-17EAEF703833}" presName="node" presStyleLbl="node1" presStyleIdx="4" presStyleCnt="12">
        <dgm:presLayoutVars>
          <dgm:bulletEnabled val="1"/>
        </dgm:presLayoutVars>
      </dgm:prSet>
      <dgm:spPr/>
    </dgm:pt>
    <dgm:pt modelId="{77FF0309-6160-41CF-A7B4-797E55D37F3E}" type="pres">
      <dgm:prSet presAssocID="{E68B3E7E-015C-43B3-8E0E-5770A70F2BE9}" presName="sibTrans" presStyleCnt="0"/>
      <dgm:spPr/>
    </dgm:pt>
    <dgm:pt modelId="{D9ED5320-05C7-4090-B749-37A2E710D396}" type="pres">
      <dgm:prSet presAssocID="{4029C3E2-8650-42AC-A8D5-3D1508E9B69D}" presName="node" presStyleLbl="node1" presStyleIdx="5" presStyleCnt="12">
        <dgm:presLayoutVars>
          <dgm:bulletEnabled val="1"/>
        </dgm:presLayoutVars>
      </dgm:prSet>
      <dgm:spPr/>
    </dgm:pt>
    <dgm:pt modelId="{E5CA6AF8-7D8D-456C-A97B-34707B170D80}" type="pres">
      <dgm:prSet presAssocID="{98BB1B1E-974E-4915-BB1E-F5757B250E20}" presName="sibTrans" presStyleCnt="0"/>
      <dgm:spPr/>
    </dgm:pt>
    <dgm:pt modelId="{050521D6-64FA-48CF-8858-D91BC8583534}" type="pres">
      <dgm:prSet presAssocID="{2B2A6FA1-F62D-493E-BAB5-3767A8668B7E}" presName="node" presStyleLbl="node1" presStyleIdx="6" presStyleCnt="12">
        <dgm:presLayoutVars>
          <dgm:bulletEnabled val="1"/>
        </dgm:presLayoutVars>
      </dgm:prSet>
      <dgm:spPr/>
    </dgm:pt>
    <dgm:pt modelId="{15AFA382-3071-4ECA-A634-FA0CC7B3944B}" type="pres">
      <dgm:prSet presAssocID="{2326C982-91B2-40DE-96A9-4E997C46DDC9}" presName="sibTrans" presStyleCnt="0"/>
      <dgm:spPr/>
    </dgm:pt>
    <dgm:pt modelId="{B46343E9-FF48-4E3D-A11F-CB7A05857CDA}" type="pres">
      <dgm:prSet presAssocID="{E9362908-AD3C-4B01-8A43-EBA88F8F574E}" presName="node" presStyleLbl="node1" presStyleIdx="7" presStyleCnt="12">
        <dgm:presLayoutVars>
          <dgm:bulletEnabled val="1"/>
        </dgm:presLayoutVars>
      </dgm:prSet>
      <dgm:spPr/>
    </dgm:pt>
    <dgm:pt modelId="{438DCB09-DF7C-4738-9A71-83C2DEDD7B6B}" type="pres">
      <dgm:prSet presAssocID="{D4135352-BA64-4DC1-A39E-A4D3877AE472}" presName="sibTrans" presStyleCnt="0"/>
      <dgm:spPr/>
    </dgm:pt>
    <dgm:pt modelId="{63E8E08C-5766-476B-91A6-A9C9A97A1D27}" type="pres">
      <dgm:prSet presAssocID="{6CB62AA4-FD0E-4080-8FC8-DE54D7CDA550}" presName="node" presStyleLbl="node1" presStyleIdx="8" presStyleCnt="12">
        <dgm:presLayoutVars>
          <dgm:bulletEnabled val="1"/>
        </dgm:presLayoutVars>
      </dgm:prSet>
      <dgm:spPr/>
    </dgm:pt>
    <dgm:pt modelId="{EF827311-E26C-485D-96A4-37C21884AB67}" type="pres">
      <dgm:prSet presAssocID="{6587C2AE-26A7-4513-879C-CB4A42F6EC64}" presName="sibTrans" presStyleCnt="0"/>
      <dgm:spPr/>
    </dgm:pt>
    <dgm:pt modelId="{AB916489-048C-44F8-8F2D-6F1C39C1262D}" type="pres">
      <dgm:prSet presAssocID="{83159BB1-73F3-4ABB-9E60-DB8EE2D4F24D}" presName="node" presStyleLbl="node1" presStyleIdx="9" presStyleCnt="12" custLinFactX="100000" custLinFactY="-100000" custLinFactNeighborX="123541" custLinFactNeighborY="-132678">
        <dgm:presLayoutVars>
          <dgm:bulletEnabled val="1"/>
        </dgm:presLayoutVars>
      </dgm:prSet>
      <dgm:spPr/>
    </dgm:pt>
    <dgm:pt modelId="{1F5594FD-51A0-4329-99D0-89FA8DA2BBD5}" type="pres">
      <dgm:prSet presAssocID="{1305B436-D30A-4498-AC6E-AA4346D7ED55}" presName="sibTrans" presStyleCnt="0"/>
      <dgm:spPr/>
    </dgm:pt>
    <dgm:pt modelId="{68966397-D82A-4A14-9F5B-6B7CFD00E772}" type="pres">
      <dgm:prSet presAssocID="{EE9EDFA9-4F59-4162-90E6-FA96F324301A}" presName="node" presStyleLbl="node1" presStyleIdx="10" presStyleCnt="12">
        <dgm:presLayoutVars>
          <dgm:bulletEnabled val="1"/>
        </dgm:presLayoutVars>
      </dgm:prSet>
      <dgm:spPr/>
    </dgm:pt>
    <dgm:pt modelId="{26DE7652-36A8-42C2-AE86-A0BFA4301ACD}" type="pres">
      <dgm:prSet presAssocID="{B2DF26E9-0229-49AF-94A3-998AF0D24C8B}" presName="sibTrans" presStyleCnt="0"/>
      <dgm:spPr/>
    </dgm:pt>
    <dgm:pt modelId="{7CC5BFBA-DE60-4AB9-A99F-3C21022BA04E}" type="pres">
      <dgm:prSet presAssocID="{29BAE375-6132-42E8-81E0-2E8DF8D06647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F696407-0489-49B9-A761-2BABA490A238}" type="presOf" srcId="{29BAE375-6132-42E8-81E0-2E8DF8D06647}" destId="{7CC5BFBA-DE60-4AB9-A99F-3C21022BA04E}" srcOrd="0" destOrd="0" presId="urn:microsoft.com/office/officeart/2005/8/layout/default"/>
    <dgm:cxn modelId="{1F984021-A606-4972-8826-14562FF9BE5B}" srcId="{B9FAE049-65C0-4106-94E5-4FDC0717AA33}" destId="{29BAE375-6132-42E8-81E0-2E8DF8D06647}" srcOrd="11" destOrd="0" parTransId="{CF34276C-D04B-431A-A4B6-721D6D5A92BF}" sibTransId="{27D7D8D7-6BB1-463B-9DAC-66F93C9A6C5F}"/>
    <dgm:cxn modelId="{00228F2F-0483-42C4-83A2-76D9720BE4FF}" srcId="{B9FAE049-65C0-4106-94E5-4FDC0717AA33}" destId="{EE9EDFA9-4F59-4162-90E6-FA96F324301A}" srcOrd="10" destOrd="0" parTransId="{73B0E6B7-9439-4CD2-94B0-7382983DF6A3}" sibTransId="{B2DF26E9-0229-49AF-94A3-998AF0D24C8B}"/>
    <dgm:cxn modelId="{9345633A-A877-4CA4-B5A4-4C6B588D97B2}" type="presOf" srcId="{2B2A6FA1-F62D-493E-BAB5-3767A8668B7E}" destId="{050521D6-64FA-48CF-8858-D91BC8583534}" srcOrd="0" destOrd="0" presId="urn:microsoft.com/office/officeart/2005/8/layout/default"/>
    <dgm:cxn modelId="{C3DE8543-D362-4171-AF31-E9AAC9248F96}" srcId="{B9FAE049-65C0-4106-94E5-4FDC0717AA33}" destId="{83159BB1-73F3-4ABB-9E60-DB8EE2D4F24D}" srcOrd="9" destOrd="0" parTransId="{10A7599F-ED5D-4B0A-AAFC-D20BF584FAAD}" sibTransId="{1305B436-D30A-4498-AC6E-AA4346D7ED55}"/>
    <dgm:cxn modelId="{70359569-EBCD-4BC2-8705-232935426FFB}" type="presOf" srcId="{E9362908-AD3C-4B01-8A43-EBA88F8F574E}" destId="{B46343E9-FF48-4E3D-A11F-CB7A05857CDA}" srcOrd="0" destOrd="0" presId="urn:microsoft.com/office/officeart/2005/8/layout/default"/>
    <dgm:cxn modelId="{42FB3F4A-69F1-4A11-9C04-3AA6441F3387}" type="presOf" srcId="{29CEEF9E-B9A7-4F1D-AA1A-1445FD3595E5}" destId="{A0907ACB-10DC-4C24-96ED-F1045C5875D4}" srcOrd="0" destOrd="0" presId="urn:microsoft.com/office/officeart/2005/8/layout/default"/>
    <dgm:cxn modelId="{589E416A-D4C1-430B-A127-D487F124D205}" srcId="{B9FAE049-65C0-4106-94E5-4FDC0717AA33}" destId="{6CB62AA4-FD0E-4080-8FC8-DE54D7CDA550}" srcOrd="8" destOrd="0" parTransId="{83816B22-262D-43C7-9419-FFBC4F3EBEB3}" sibTransId="{6587C2AE-26A7-4513-879C-CB4A42F6EC64}"/>
    <dgm:cxn modelId="{2E71646C-6BEF-43D8-87CA-6297F30DE581}" type="presOf" srcId="{6CB62AA4-FD0E-4080-8FC8-DE54D7CDA550}" destId="{63E8E08C-5766-476B-91A6-A9C9A97A1D27}" srcOrd="0" destOrd="0" presId="urn:microsoft.com/office/officeart/2005/8/layout/default"/>
    <dgm:cxn modelId="{E44B656C-095D-41C6-9A3B-7BCB076E4B27}" srcId="{B9FAE049-65C0-4106-94E5-4FDC0717AA33}" destId="{29CEEF9E-B9A7-4F1D-AA1A-1445FD3595E5}" srcOrd="3" destOrd="0" parTransId="{A145C89B-7373-4B6F-BA2E-DE0BE0358F25}" sibTransId="{78B5DEDC-37A4-445E-862A-1C7F28EDE57F}"/>
    <dgm:cxn modelId="{79ECB054-371E-4E5D-8918-502F5FE3E2D5}" type="presOf" srcId="{B9FAE049-65C0-4106-94E5-4FDC0717AA33}" destId="{1652CE5F-83B7-40D1-8674-EC2A05933B91}" srcOrd="0" destOrd="0" presId="urn:microsoft.com/office/officeart/2005/8/layout/default"/>
    <dgm:cxn modelId="{2C76225A-B261-4BD5-B618-D324AA1861B9}" srcId="{B9FAE049-65C0-4106-94E5-4FDC0717AA33}" destId="{2B2A6FA1-F62D-493E-BAB5-3767A8668B7E}" srcOrd="6" destOrd="0" parTransId="{48D6BF15-0FE2-453C-A222-A3C0299CB43E}" sibTransId="{2326C982-91B2-40DE-96A9-4E997C46DDC9}"/>
    <dgm:cxn modelId="{F5E2A182-229F-49E8-B779-74CF34B47F4F}" type="presOf" srcId="{28115A19-616F-4192-8372-F98C4FA93404}" destId="{94FBDEB8-D8A8-40DA-9265-124BE5FB7546}" srcOrd="0" destOrd="0" presId="urn:microsoft.com/office/officeart/2005/8/layout/default"/>
    <dgm:cxn modelId="{1B8EC086-20CB-4282-A56B-D166F37820BD}" srcId="{B9FAE049-65C0-4106-94E5-4FDC0717AA33}" destId="{28115A19-616F-4192-8372-F98C4FA93404}" srcOrd="0" destOrd="0" parTransId="{083DDB87-42CE-4B54-B87A-64FE3C5BF8A4}" sibTransId="{2D349168-5CD1-4B26-BF8B-916FE3586D2D}"/>
    <dgm:cxn modelId="{B8E7CF87-69AC-4A7B-965A-19777C1400CE}" srcId="{B9FAE049-65C0-4106-94E5-4FDC0717AA33}" destId="{D1E79D41-ECA0-4318-A3AD-17EAEF703833}" srcOrd="4" destOrd="0" parTransId="{33F683E7-563E-431D-9EF2-C9113BCED8AE}" sibTransId="{E68B3E7E-015C-43B3-8E0E-5770A70F2BE9}"/>
    <dgm:cxn modelId="{05CC358D-CB84-4247-8CA5-362E1B50447C}" type="presOf" srcId="{4029C3E2-8650-42AC-A8D5-3D1508E9B69D}" destId="{D9ED5320-05C7-4090-B749-37A2E710D396}" srcOrd="0" destOrd="0" presId="urn:microsoft.com/office/officeart/2005/8/layout/default"/>
    <dgm:cxn modelId="{A591A192-B769-486B-9ACD-545311009543}" srcId="{B9FAE049-65C0-4106-94E5-4FDC0717AA33}" destId="{E9362908-AD3C-4B01-8A43-EBA88F8F574E}" srcOrd="7" destOrd="0" parTransId="{B8F73C88-8E0C-4840-AA4C-58AF3AE426E0}" sibTransId="{D4135352-BA64-4DC1-A39E-A4D3877AE472}"/>
    <dgm:cxn modelId="{64EF5CA8-B6AB-41DF-B0E3-D14972CBEE4A}" srcId="{B9FAE049-65C0-4106-94E5-4FDC0717AA33}" destId="{2F9923CD-1F0D-48FD-AC74-4FDEF28B71DB}" srcOrd="2" destOrd="0" parTransId="{C6E22168-65D9-430B-8F9D-2D5E29E236D5}" sibTransId="{EE57D5C5-2633-4B8D-955E-FD9CB170608E}"/>
    <dgm:cxn modelId="{D10EC9CB-2B26-49D7-8D80-F495465B1FC6}" type="presOf" srcId="{83159BB1-73F3-4ABB-9E60-DB8EE2D4F24D}" destId="{AB916489-048C-44F8-8F2D-6F1C39C1262D}" srcOrd="0" destOrd="0" presId="urn:microsoft.com/office/officeart/2005/8/layout/default"/>
    <dgm:cxn modelId="{06603BCF-9271-4A50-9991-AE33E6D5EEB9}" srcId="{B9FAE049-65C0-4106-94E5-4FDC0717AA33}" destId="{4029C3E2-8650-42AC-A8D5-3D1508E9B69D}" srcOrd="5" destOrd="0" parTransId="{D3A59E99-8255-486B-A1AB-D97A2B7D41EA}" sibTransId="{98BB1B1E-974E-4915-BB1E-F5757B250E20}"/>
    <dgm:cxn modelId="{BE7B27D5-D9AB-4604-BA81-433B218061E0}" type="presOf" srcId="{D1E79D41-ECA0-4318-A3AD-17EAEF703833}" destId="{196B672F-96FD-453D-8910-0D0AA3734CBA}" srcOrd="0" destOrd="0" presId="urn:microsoft.com/office/officeart/2005/8/layout/default"/>
    <dgm:cxn modelId="{E622B7D6-DEC9-4BFB-9631-C146B52EAF9E}" type="presOf" srcId="{9A550589-6DD6-4377-8743-99311375FE62}" destId="{18D50CE9-D10E-4BA9-862B-5EFA85433532}" srcOrd="0" destOrd="0" presId="urn:microsoft.com/office/officeart/2005/8/layout/default"/>
    <dgm:cxn modelId="{6A41F1E7-DD6C-4DE6-9902-89EF741118B7}" srcId="{B9FAE049-65C0-4106-94E5-4FDC0717AA33}" destId="{9A550589-6DD6-4377-8743-99311375FE62}" srcOrd="1" destOrd="0" parTransId="{C35EADA5-A5A7-456C-A6F7-6CEEEAF71409}" sibTransId="{F6A651CE-CB6C-4D90-8E2A-CEB606779FB5}"/>
    <dgm:cxn modelId="{F25980FA-C1C4-4BCE-884B-8728F2225224}" type="presOf" srcId="{EE9EDFA9-4F59-4162-90E6-FA96F324301A}" destId="{68966397-D82A-4A14-9F5B-6B7CFD00E772}" srcOrd="0" destOrd="0" presId="urn:microsoft.com/office/officeart/2005/8/layout/default"/>
    <dgm:cxn modelId="{296F0AFD-C598-4017-91F5-79720A7A3FD6}" type="presOf" srcId="{2F9923CD-1F0D-48FD-AC74-4FDEF28B71DB}" destId="{91962436-9424-4050-BF79-AA866D321D88}" srcOrd="0" destOrd="0" presId="urn:microsoft.com/office/officeart/2005/8/layout/default"/>
    <dgm:cxn modelId="{E34FAFA7-41A5-4E9E-9DE6-03041E9AF8D9}" type="presParOf" srcId="{1652CE5F-83B7-40D1-8674-EC2A05933B91}" destId="{94FBDEB8-D8A8-40DA-9265-124BE5FB7546}" srcOrd="0" destOrd="0" presId="urn:microsoft.com/office/officeart/2005/8/layout/default"/>
    <dgm:cxn modelId="{799747C3-6A97-4BAE-92A4-A7393B6DE9B6}" type="presParOf" srcId="{1652CE5F-83B7-40D1-8674-EC2A05933B91}" destId="{CD16BF6C-7DF5-4ED2-9EA3-80EB4124E40D}" srcOrd="1" destOrd="0" presId="urn:microsoft.com/office/officeart/2005/8/layout/default"/>
    <dgm:cxn modelId="{13128E58-1B83-414D-ADB4-BF99EEAA0BE4}" type="presParOf" srcId="{1652CE5F-83B7-40D1-8674-EC2A05933B91}" destId="{18D50CE9-D10E-4BA9-862B-5EFA85433532}" srcOrd="2" destOrd="0" presId="urn:microsoft.com/office/officeart/2005/8/layout/default"/>
    <dgm:cxn modelId="{2DF41D42-BAB5-40B8-B169-9ADF0B3ED1D5}" type="presParOf" srcId="{1652CE5F-83B7-40D1-8674-EC2A05933B91}" destId="{91367CB9-6AD2-4ED4-A961-352FD4A8E7F9}" srcOrd="3" destOrd="0" presId="urn:microsoft.com/office/officeart/2005/8/layout/default"/>
    <dgm:cxn modelId="{50244527-908F-481A-8AB9-807AE1DC48A0}" type="presParOf" srcId="{1652CE5F-83B7-40D1-8674-EC2A05933B91}" destId="{91962436-9424-4050-BF79-AA866D321D88}" srcOrd="4" destOrd="0" presId="urn:microsoft.com/office/officeart/2005/8/layout/default"/>
    <dgm:cxn modelId="{BA098C1A-D8D2-4CB7-9EA0-E2A4D6C95E29}" type="presParOf" srcId="{1652CE5F-83B7-40D1-8674-EC2A05933B91}" destId="{76E6CDB0-4FE4-4CD6-B0ED-09650120B028}" srcOrd="5" destOrd="0" presId="urn:microsoft.com/office/officeart/2005/8/layout/default"/>
    <dgm:cxn modelId="{137619A2-5EE9-4CA0-BAF7-4B04BF2E5838}" type="presParOf" srcId="{1652CE5F-83B7-40D1-8674-EC2A05933B91}" destId="{A0907ACB-10DC-4C24-96ED-F1045C5875D4}" srcOrd="6" destOrd="0" presId="urn:microsoft.com/office/officeart/2005/8/layout/default"/>
    <dgm:cxn modelId="{8C1844E8-6AB1-42AD-AD30-6F8DCD825725}" type="presParOf" srcId="{1652CE5F-83B7-40D1-8674-EC2A05933B91}" destId="{03C4727B-77F4-4687-8621-FC9563820DA8}" srcOrd="7" destOrd="0" presId="urn:microsoft.com/office/officeart/2005/8/layout/default"/>
    <dgm:cxn modelId="{D3C3FB46-DA50-4749-B25C-D93C0211EA94}" type="presParOf" srcId="{1652CE5F-83B7-40D1-8674-EC2A05933B91}" destId="{196B672F-96FD-453D-8910-0D0AA3734CBA}" srcOrd="8" destOrd="0" presId="urn:microsoft.com/office/officeart/2005/8/layout/default"/>
    <dgm:cxn modelId="{8A5017E5-831F-4E3A-A008-88389C7A6CA4}" type="presParOf" srcId="{1652CE5F-83B7-40D1-8674-EC2A05933B91}" destId="{77FF0309-6160-41CF-A7B4-797E55D37F3E}" srcOrd="9" destOrd="0" presId="urn:microsoft.com/office/officeart/2005/8/layout/default"/>
    <dgm:cxn modelId="{18C7CF6C-656E-41CD-AA98-90D4A557D55E}" type="presParOf" srcId="{1652CE5F-83B7-40D1-8674-EC2A05933B91}" destId="{D9ED5320-05C7-4090-B749-37A2E710D396}" srcOrd="10" destOrd="0" presId="urn:microsoft.com/office/officeart/2005/8/layout/default"/>
    <dgm:cxn modelId="{98CF225B-0D34-44C2-91A6-B312575957EE}" type="presParOf" srcId="{1652CE5F-83B7-40D1-8674-EC2A05933B91}" destId="{E5CA6AF8-7D8D-456C-A97B-34707B170D80}" srcOrd="11" destOrd="0" presId="urn:microsoft.com/office/officeart/2005/8/layout/default"/>
    <dgm:cxn modelId="{22839B0A-06EA-4F32-BD14-B13A778463CB}" type="presParOf" srcId="{1652CE5F-83B7-40D1-8674-EC2A05933B91}" destId="{050521D6-64FA-48CF-8858-D91BC8583534}" srcOrd="12" destOrd="0" presId="urn:microsoft.com/office/officeart/2005/8/layout/default"/>
    <dgm:cxn modelId="{6921DED2-75A1-4D81-AB92-59DED52F5A0A}" type="presParOf" srcId="{1652CE5F-83B7-40D1-8674-EC2A05933B91}" destId="{15AFA382-3071-4ECA-A634-FA0CC7B3944B}" srcOrd="13" destOrd="0" presId="urn:microsoft.com/office/officeart/2005/8/layout/default"/>
    <dgm:cxn modelId="{26AE1C7E-0A57-414D-BF53-8C36E2B4608A}" type="presParOf" srcId="{1652CE5F-83B7-40D1-8674-EC2A05933B91}" destId="{B46343E9-FF48-4E3D-A11F-CB7A05857CDA}" srcOrd="14" destOrd="0" presId="urn:microsoft.com/office/officeart/2005/8/layout/default"/>
    <dgm:cxn modelId="{E63498A4-1542-453F-94E2-7CDB6B32490A}" type="presParOf" srcId="{1652CE5F-83B7-40D1-8674-EC2A05933B91}" destId="{438DCB09-DF7C-4738-9A71-83C2DEDD7B6B}" srcOrd="15" destOrd="0" presId="urn:microsoft.com/office/officeart/2005/8/layout/default"/>
    <dgm:cxn modelId="{F8A96F14-B29B-441D-A857-12DE12FE7373}" type="presParOf" srcId="{1652CE5F-83B7-40D1-8674-EC2A05933B91}" destId="{63E8E08C-5766-476B-91A6-A9C9A97A1D27}" srcOrd="16" destOrd="0" presId="urn:microsoft.com/office/officeart/2005/8/layout/default"/>
    <dgm:cxn modelId="{5193BD4A-4800-4529-87A1-22759C9A76A5}" type="presParOf" srcId="{1652CE5F-83B7-40D1-8674-EC2A05933B91}" destId="{EF827311-E26C-485D-96A4-37C21884AB67}" srcOrd="17" destOrd="0" presId="urn:microsoft.com/office/officeart/2005/8/layout/default"/>
    <dgm:cxn modelId="{3C88CC3C-959E-4E91-B1CC-409835F8A961}" type="presParOf" srcId="{1652CE5F-83B7-40D1-8674-EC2A05933B91}" destId="{AB916489-048C-44F8-8F2D-6F1C39C1262D}" srcOrd="18" destOrd="0" presId="urn:microsoft.com/office/officeart/2005/8/layout/default"/>
    <dgm:cxn modelId="{AE544E07-08A2-42E7-AFC1-AB736650EE1E}" type="presParOf" srcId="{1652CE5F-83B7-40D1-8674-EC2A05933B91}" destId="{1F5594FD-51A0-4329-99D0-89FA8DA2BBD5}" srcOrd="19" destOrd="0" presId="urn:microsoft.com/office/officeart/2005/8/layout/default"/>
    <dgm:cxn modelId="{F36052ED-9E62-48BF-9BC9-916D70F64335}" type="presParOf" srcId="{1652CE5F-83B7-40D1-8674-EC2A05933B91}" destId="{68966397-D82A-4A14-9F5B-6B7CFD00E772}" srcOrd="20" destOrd="0" presId="urn:microsoft.com/office/officeart/2005/8/layout/default"/>
    <dgm:cxn modelId="{2B32DA56-B806-43BE-A88A-7BE80118233F}" type="presParOf" srcId="{1652CE5F-83B7-40D1-8674-EC2A05933B91}" destId="{26DE7652-36A8-42C2-AE86-A0BFA4301ACD}" srcOrd="21" destOrd="0" presId="urn:microsoft.com/office/officeart/2005/8/layout/default"/>
    <dgm:cxn modelId="{0127ED4E-7E2F-47A4-A946-71F347878CBF}" type="presParOf" srcId="{1652CE5F-83B7-40D1-8674-EC2A05933B91}" destId="{7CC5BFBA-DE60-4AB9-A99F-3C21022BA04E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BC9542-93BF-4A71-8146-63597B59B13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1169186-8AC5-4DA1-91AD-0D1A8A2DA03E}">
      <dgm:prSet/>
      <dgm:spPr/>
      <dgm:t>
        <a:bodyPr/>
        <a:lstStyle/>
        <a:p>
          <a:r>
            <a:rPr lang="en-GB" dirty="0"/>
            <a:t>Over 18 years old</a:t>
          </a:r>
          <a:endParaRPr lang="en-US" dirty="0"/>
        </a:p>
      </dgm:t>
    </dgm:pt>
    <dgm:pt modelId="{B69B8860-82F0-41F7-8D13-5E0FE0A8C416}" type="parTrans" cxnId="{782A5319-5147-4110-A95F-922D4F420D81}">
      <dgm:prSet/>
      <dgm:spPr/>
      <dgm:t>
        <a:bodyPr/>
        <a:lstStyle/>
        <a:p>
          <a:endParaRPr lang="en-US"/>
        </a:p>
      </dgm:t>
    </dgm:pt>
    <dgm:pt modelId="{7DCC8FEB-B11C-4C8C-8D18-9109636FE510}" type="sibTrans" cxnId="{782A5319-5147-4110-A95F-922D4F420D81}">
      <dgm:prSet/>
      <dgm:spPr/>
      <dgm:t>
        <a:bodyPr/>
        <a:lstStyle/>
        <a:p>
          <a:endParaRPr lang="en-US"/>
        </a:p>
      </dgm:t>
    </dgm:pt>
    <dgm:pt modelId="{1F502EC0-4D27-4EC9-8CC6-4E08557C8429}">
      <dgm:prSet/>
      <dgm:spPr/>
      <dgm:t>
        <a:bodyPr/>
        <a:lstStyle/>
        <a:p>
          <a:r>
            <a:rPr lang="en-GB" dirty="0"/>
            <a:t>Registered with a Berkshire GP</a:t>
          </a:r>
          <a:endParaRPr lang="en-US" dirty="0"/>
        </a:p>
      </dgm:t>
    </dgm:pt>
    <dgm:pt modelId="{3BD94E2A-7B05-4737-98E0-3186D32F10BD}" type="parTrans" cxnId="{F42DEBAC-B19D-4AAC-8B17-FDF66BAABC2D}">
      <dgm:prSet/>
      <dgm:spPr/>
      <dgm:t>
        <a:bodyPr/>
        <a:lstStyle/>
        <a:p>
          <a:endParaRPr lang="en-US"/>
        </a:p>
      </dgm:t>
    </dgm:pt>
    <dgm:pt modelId="{F3B0BA1B-3E2B-455F-B053-C161767642F8}" type="sibTrans" cxnId="{F42DEBAC-B19D-4AAC-8B17-FDF66BAABC2D}">
      <dgm:prSet/>
      <dgm:spPr/>
      <dgm:t>
        <a:bodyPr/>
        <a:lstStyle/>
        <a:p>
          <a:endParaRPr lang="en-US"/>
        </a:p>
      </dgm:t>
    </dgm:pt>
    <dgm:pt modelId="{7EC6B1C2-C837-44DC-8065-6A286D7DD4C2}">
      <dgm:prSet/>
      <dgm:spPr/>
      <dgm:t>
        <a:bodyPr/>
        <a:lstStyle/>
        <a:p>
          <a:r>
            <a:rPr lang="en-GB" dirty="0"/>
            <a:t>Adults requiring care must be in the home setting following a home-based needs assessment (housebound). This can be on a temporary basis.</a:t>
          </a:r>
          <a:endParaRPr lang="en-US" dirty="0"/>
        </a:p>
      </dgm:t>
    </dgm:pt>
    <dgm:pt modelId="{41EADBF3-2FAD-48BA-877C-20D8C1DFC471}" type="parTrans" cxnId="{D463EA6F-AF2C-42AD-93E9-AE8CE1B68D23}">
      <dgm:prSet/>
      <dgm:spPr/>
      <dgm:t>
        <a:bodyPr/>
        <a:lstStyle/>
        <a:p>
          <a:endParaRPr lang="en-US"/>
        </a:p>
      </dgm:t>
    </dgm:pt>
    <dgm:pt modelId="{6922C0AB-B8DC-457C-83B0-0B2A3F509044}" type="sibTrans" cxnId="{D463EA6F-AF2C-42AD-93E9-AE8CE1B68D23}">
      <dgm:prSet/>
      <dgm:spPr/>
      <dgm:t>
        <a:bodyPr/>
        <a:lstStyle/>
        <a:p>
          <a:endParaRPr lang="en-US"/>
        </a:p>
      </dgm:t>
    </dgm:pt>
    <dgm:pt modelId="{65507AB9-F3A2-4CFD-B0B8-5EBACB29514D}">
      <dgm:prSet/>
      <dgm:spPr/>
      <dgm:t>
        <a:bodyPr/>
        <a:lstStyle/>
        <a:p>
          <a:r>
            <a:rPr lang="en-GB" dirty="0"/>
            <a:t>Consent for Community Nursing contact </a:t>
          </a:r>
          <a:endParaRPr lang="en-US" dirty="0"/>
        </a:p>
      </dgm:t>
    </dgm:pt>
    <dgm:pt modelId="{88AEDDE0-5495-4293-BCED-19EE6FDD4C12}" type="parTrans" cxnId="{6C022B23-EE9E-4BBC-AC6F-C4A089BCF946}">
      <dgm:prSet/>
      <dgm:spPr/>
      <dgm:t>
        <a:bodyPr/>
        <a:lstStyle/>
        <a:p>
          <a:endParaRPr lang="en-US"/>
        </a:p>
      </dgm:t>
    </dgm:pt>
    <dgm:pt modelId="{76ED51C9-2AF3-4960-8D8E-AAFB67740651}" type="sibTrans" cxnId="{6C022B23-EE9E-4BBC-AC6F-C4A089BCF946}">
      <dgm:prSet/>
      <dgm:spPr/>
      <dgm:t>
        <a:bodyPr/>
        <a:lstStyle/>
        <a:p>
          <a:endParaRPr lang="en-US"/>
        </a:p>
      </dgm:t>
    </dgm:pt>
    <dgm:pt modelId="{CFF77D50-9A2C-48E5-8A06-1119FCA15768}" type="pres">
      <dgm:prSet presAssocID="{E6BC9542-93BF-4A71-8146-63597B59B13C}" presName="linear" presStyleCnt="0">
        <dgm:presLayoutVars>
          <dgm:animLvl val="lvl"/>
          <dgm:resizeHandles val="exact"/>
        </dgm:presLayoutVars>
      </dgm:prSet>
      <dgm:spPr/>
    </dgm:pt>
    <dgm:pt modelId="{397B656E-47BE-4AAA-A25F-46C55A2E5FE8}" type="pres">
      <dgm:prSet presAssocID="{31169186-8AC5-4DA1-91AD-0D1A8A2DA03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BA8BBDA-47DE-4B2A-8275-186FD4520A1D}" type="pres">
      <dgm:prSet presAssocID="{7DCC8FEB-B11C-4C8C-8D18-9109636FE510}" presName="spacer" presStyleCnt="0"/>
      <dgm:spPr/>
    </dgm:pt>
    <dgm:pt modelId="{BCAC15C7-8210-4406-9B84-7B2DA2927B81}" type="pres">
      <dgm:prSet presAssocID="{1F502EC0-4D27-4EC9-8CC6-4E08557C842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F8312F4-FE54-4B93-92C4-CF28DDCCEA77}" type="pres">
      <dgm:prSet presAssocID="{F3B0BA1B-3E2B-455F-B053-C161767642F8}" presName="spacer" presStyleCnt="0"/>
      <dgm:spPr/>
    </dgm:pt>
    <dgm:pt modelId="{1E5A15B1-4696-452C-AE5F-42419E3B6710}" type="pres">
      <dgm:prSet presAssocID="{7EC6B1C2-C837-44DC-8065-6A286D7DD4C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3824591-87E7-4252-BBF2-DD71ED9B74DA}" type="pres">
      <dgm:prSet presAssocID="{6922C0AB-B8DC-457C-83B0-0B2A3F509044}" presName="spacer" presStyleCnt="0"/>
      <dgm:spPr/>
    </dgm:pt>
    <dgm:pt modelId="{5012BC68-96FA-429F-A3A5-8156A8848AB1}" type="pres">
      <dgm:prSet presAssocID="{65507AB9-F3A2-4CFD-B0B8-5EBACB29514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82A5319-5147-4110-A95F-922D4F420D81}" srcId="{E6BC9542-93BF-4A71-8146-63597B59B13C}" destId="{31169186-8AC5-4DA1-91AD-0D1A8A2DA03E}" srcOrd="0" destOrd="0" parTransId="{B69B8860-82F0-41F7-8D13-5E0FE0A8C416}" sibTransId="{7DCC8FEB-B11C-4C8C-8D18-9109636FE510}"/>
    <dgm:cxn modelId="{6C022B23-EE9E-4BBC-AC6F-C4A089BCF946}" srcId="{E6BC9542-93BF-4A71-8146-63597B59B13C}" destId="{65507AB9-F3A2-4CFD-B0B8-5EBACB29514D}" srcOrd="3" destOrd="0" parTransId="{88AEDDE0-5495-4293-BCED-19EE6FDD4C12}" sibTransId="{76ED51C9-2AF3-4960-8D8E-AAFB67740651}"/>
    <dgm:cxn modelId="{77C72062-3377-4811-A654-9E34032F87AE}" type="presOf" srcId="{65507AB9-F3A2-4CFD-B0B8-5EBACB29514D}" destId="{5012BC68-96FA-429F-A3A5-8156A8848AB1}" srcOrd="0" destOrd="0" presId="urn:microsoft.com/office/officeart/2005/8/layout/vList2"/>
    <dgm:cxn modelId="{5303ED49-4697-40F0-A499-7F24168521E4}" type="presOf" srcId="{7EC6B1C2-C837-44DC-8065-6A286D7DD4C2}" destId="{1E5A15B1-4696-452C-AE5F-42419E3B6710}" srcOrd="0" destOrd="0" presId="urn:microsoft.com/office/officeart/2005/8/layout/vList2"/>
    <dgm:cxn modelId="{5FA8426B-2B8D-440F-83F4-D52FC55FCB8D}" type="presOf" srcId="{1F502EC0-4D27-4EC9-8CC6-4E08557C8429}" destId="{BCAC15C7-8210-4406-9B84-7B2DA2927B81}" srcOrd="0" destOrd="0" presId="urn:microsoft.com/office/officeart/2005/8/layout/vList2"/>
    <dgm:cxn modelId="{D463EA6F-AF2C-42AD-93E9-AE8CE1B68D23}" srcId="{E6BC9542-93BF-4A71-8146-63597B59B13C}" destId="{7EC6B1C2-C837-44DC-8065-6A286D7DD4C2}" srcOrd="2" destOrd="0" parTransId="{41EADBF3-2FAD-48BA-877C-20D8C1DFC471}" sibTransId="{6922C0AB-B8DC-457C-83B0-0B2A3F509044}"/>
    <dgm:cxn modelId="{9231658A-358A-44F3-93DB-638B054D8082}" type="presOf" srcId="{E6BC9542-93BF-4A71-8146-63597B59B13C}" destId="{CFF77D50-9A2C-48E5-8A06-1119FCA15768}" srcOrd="0" destOrd="0" presId="urn:microsoft.com/office/officeart/2005/8/layout/vList2"/>
    <dgm:cxn modelId="{E59B888E-18B4-42E4-886D-A076AF37A1C3}" type="presOf" srcId="{31169186-8AC5-4DA1-91AD-0D1A8A2DA03E}" destId="{397B656E-47BE-4AAA-A25F-46C55A2E5FE8}" srcOrd="0" destOrd="0" presId="urn:microsoft.com/office/officeart/2005/8/layout/vList2"/>
    <dgm:cxn modelId="{F42DEBAC-B19D-4AAC-8B17-FDF66BAABC2D}" srcId="{E6BC9542-93BF-4A71-8146-63597B59B13C}" destId="{1F502EC0-4D27-4EC9-8CC6-4E08557C8429}" srcOrd="1" destOrd="0" parTransId="{3BD94E2A-7B05-4737-98E0-3186D32F10BD}" sibTransId="{F3B0BA1B-3E2B-455F-B053-C161767642F8}"/>
    <dgm:cxn modelId="{BC882293-91D2-4792-B78C-2CD4DF8CBF6D}" type="presParOf" srcId="{CFF77D50-9A2C-48E5-8A06-1119FCA15768}" destId="{397B656E-47BE-4AAA-A25F-46C55A2E5FE8}" srcOrd="0" destOrd="0" presId="urn:microsoft.com/office/officeart/2005/8/layout/vList2"/>
    <dgm:cxn modelId="{D47A1040-D2D1-4568-A24A-A05C1D7E6931}" type="presParOf" srcId="{CFF77D50-9A2C-48E5-8A06-1119FCA15768}" destId="{6BA8BBDA-47DE-4B2A-8275-186FD4520A1D}" srcOrd="1" destOrd="0" presId="urn:microsoft.com/office/officeart/2005/8/layout/vList2"/>
    <dgm:cxn modelId="{EAEF797C-FEA6-4E74-998C-ADEB9ED1A183}" type="presParOf" srcId="{CFF77D50-9A2C-48E5-8A06-1119FCA15768}" destId="{BCAC15C7-8210-4406-9B84-7B2DA2927B81}" srcOrd="2" destOrd="0" presId="urn:microsoft.com/office/officeart/2005/8/layout/vList2"/>
    <dgm:cxn modelId="{C74F4ACC-F430-4CF8-810D-52E8344E406B}" type="presParOf" srcId="{CFF77D50-9A2C-48E5-8A06-1119FCA15768}" destId="{BF8312F4-FE54-4B93-92C4-CF28DDCCEA77}" srcOrd="3" destOrd="0" presId="urn:microsoft.com/office/officeart/2005/8/layout/vList2"/>
    <dgm:cxn modelId="{516C6EE1-CE90-4903-8F06-33EB6BBF6314}" type="presParOf" srcId="{CFF77D50-9A2C-48E5-8A06-1119FCA15768}" destId="{1E5A15B1-4696-452C-AE5F-42419E3B6710}" srcOrd="4" destOrd="0" presId="urn:microsoft.com/office/officeart/2005/8/layout/vList2"/>
    <dgm:cxn modelId="{96FC06C1-7AD8-4EF0-A7B4-2F600501B676}" type="presParOf" srcId="{CFF77D50-9A2C-48E5-8A06-1119FCA15768}" destId="{03824591-87E7-4252-BBF2-DD71ED9B74DA}" srcOrd="5" destOrd="0" presId="urn:microsoft.com/office/officeart/2005/8/layout/vList2"/>
    <dgm:cxn modelId="{D3B19F8A-251B-4085-8AF0-DAC0C86A2EA5}" type="presParOf" srcId="{CFF77D50-9A2C-48E5-8A06-1119FCA15768}" destId="{5012BC68-96FA-429F-A3A5-8156A8848AB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EF220-3C39-480A-8395-0C12E525BA22}">
      <dsp:nvSpPr>
        <dsp:cNvPr id="0" name=""/>
        <dsp:cNvSpPr/>
      </dsp:nvSpPr>
      <dsp:spPr>
        <a:xfrm>
          <a:off x="2788466" y="-148613"/>
          <a:ext cx="7316107" cy="7316107"/>
        </a:xfrm>
        <a:prstGeom prst="circularArrow">
          <a:avLst>
            <a:gd name="adj1" fmla="val 5544"/>
            <a:gd name="adj2" fmla="val 330680"/>
            <a:gd name="adj3" fmla="val 15086511"/>
            <a:gd name="adj4" fmla="val 16629296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9721B9-B383-4577-A5C7-876F40A83B94}">
      <dsp:nvSpPr>
        <dsp:cNvPr id="0" name=""/>
        <dsp:cNvSpPr/>
      </dsp:nvSpPr>
      <dsp:spPr>
        <a:xfrm>
          <a:off x="5779204" y="475"/>
          <a:ext cx="1334631" cy="6673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Community Nurse managers </a:t>
          </a:r>
        </a:p>
      </dsp:txBody>
      <dsp:txXfrm>
        <a:off x="5811780" y="33051"/>
        <a:ext cx="1269479" cy="602163"/>
      </dsp:txXfrm>
    </dsp:sp>
    <dsp:sp modelId="{52615EFA-77B3-4649-83D8-B98AEFA3CC1D}">
      <dsp:nvSpPr>
        <dsp:cNvPr id="0" name=""/>
        <dsp:cNvSpPr/>
      </dsp:nvSpPr>
      <dsp:spPr>
        <a:xfrm>
          <a:off x="7228996" y="347790"/>
          <a:ext cx="1334631" cy="6673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Team Leads</a:t>
          </a:r>
        </a:p>
      </dsp:txBody>
      <dsp:txXfrm>
        <a:off x="7261572" y="380366"/>
        <a:ext cx="1269479" cy="602163"/>
      </dsp:txXfrm>
    </dsp:sp>
    <dsp:sp modelId="{15CF7D00-9592-4CFD-9CFC-CE29839B5536}">
      <dsp:nvSpPr>
        <dsp:cNvPr id="0" name=""/>
        <dsp:cNvSpPr/>
      </dsp:nvSpPr>
      <dsp:spPr>
        <a:xfrm>
          <a:off x="8346811" y="1348059"/>
          <a:ext cx="1334631" cy="6673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Clinical leads</a:t>
          </a:r>
        </a:p>
      </dsp:txBody>
      <dsp:txXfrm>
        <a:off x="8379387" y="1380635"/>
        <a:ext cx="1269479" cy="602163"/>
      </dsp:txXfrm>
    </dsp:sp>
    <dsp:sp modelId="{8D1664FB-644B-48DB-8385-E765DB8334A0}">
      <dsp:nvSpPr>
        <dsp:cNvPr id="0" name=""/>
        <dsp:cNvSpPr/>
      </dsp:nvSpPr>
      <dsp:spPr>
        <a:xfrm>
          <a:off x="8876332" y="2744291"/>
          <a:ext cx="1334631" cy="6673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District Nursing Sisters (SPQ trained)</a:t>
          </a:r>
        </a:p>
      </dsp:txBody>
      <dsp:txXfrm>
        <a:off x="8908908" y="2776867"/>
        <a:ext cx="1269479" cy="602163"/>
      </dsp:txXfrm>
    </dsp:sp>
    <dsp:sp modelId="{79F6E6EE-C3C2-4E75-A6FE-5053313299B2}">
      <dsp:nvSpPr>
        <dsp:cNvPr id="0" name=""/>
        <dsp:cNvSpPr/>
      </dsp:nvSpPr>
      <dsp:spPr>
        <a:xfrm>
          <a:off x="8696338" y="4226674"/>
          <a:ext cx="1334631" cy="66731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Community Nursing Sisters </a:t>
          </a:r>
        </a:p>
      </dsp:txBody>
      <dsp:txXfrm>
        <a:off x="8728914" y="4259250"/>
        <a:ext cx="1269479" cy="602163"/>
      </dsp:txXfrm>
    </dsp:sp>
    <dsp:sp modelId="{BBA5872D-0FEA-4BE2-AF9C-7B9C4CD243CD}">
      <dsp:nvSpPr>
        <dsp:cNvPr id="0" name=""/>
        <dsp:cNvSpPr/>
      </dsp:nvSpPr>
      <dsp:spPr>
        <a:xfrm>
          <a:off x="7848064" y="5455611"/>
          <a:ext cx="1334631" cy="6673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Community Staff Nurses </a:t>
          </a:r>
        </a:p>
      </dsp:txBody>
      <dsp:txXfrm>
        <a:off x="7880640" y="5488187"/>
        <a:ext cx="1269479" cy="602163"/>
      </dsp:txXfrm>
    </dsp:sp>
    <dsp:sp modelId="{D25541AF-3FA0-483C-956A-F07CA352749F}">
      <dsp:nvSpPr>
        <dsp:cNvPr id="0" name=""/>
        <dsp:cNvSpPr/>
      </dsp:nvSpPr>
      <dsp:spPr>
        <a:xfrm>
          <a:off x="6525839" y="6149568"/>
          <a:ext cx="1334631" cy="6673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Nurse Associates </a:t>
          </a:r>
        </a:p>
      </dsp:txBody>
      <dsp:txXfrm>
        <a:off x="6558415" y="6182144"/>
        <a:ext cx="1269479" cy="602163"/>
      </dsp:txXfrm>
    </dsp:sp>
    <dsp:sp modelId="{BC2A829A-7282-4BF8-B382-719DE1EE9391}">
      <dsp:nvSpPr>
        <dsp:cNvPr id="0" name=""/>
        <dsp:cNvSpPr/>
      </dsp:nvSpPr>
      <dsp:spPr>
        <a:xfrm>
          <a:off x="5032569" y="6149568"/>
          <a:ext cx="1334631" cy="6673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Health care assistants </a:t>
          </a:r>
        </a:p>
      </dsp:txBody>
      <dsp:txXfrm>
        <a:off x="5065145" y="6182144"/>
        <a:ext cx="1269479" cy="602163"/>
      </dsp:txXfrm>
    </dsp:sp>
    <dsp:sp modelId="{E124424D-2AEC-46C7-A3CC-A7AF4DF254EA}">
      <dsp:nvSpPr>
        <dsp:cNvPr id="0" name=""/>
        <dsp:cNvSpPr/>
      </dsp:nvSpPr>
      <dsp:spPr>
        <a:xfrm>
          <a:off x="3710344" y="5455611"/>
          <a:ext cx="1334631" cy="6673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Wound care specialist nurses</a:t>
          </a:r>
        </a:p>
      </dsp:txBody>
      <dsp:txXfrm>
        <a:off x="3742920" y="5488187"/>
        <a:ext cx="1269479" cy="602163"/>
      </dsp:txXfrm>
    </dsp:sp>
    <dsp:sp modelId="{39B53CBF-C008-4164-80DD-EB9C5319AD30}">
      <dsp:nvSpPr>
        <dsp:cNvPr id="0" name=""/>
        <dsp:cNvSpPr/>
      </dsp:nvSpPr>
      <dsp:spPr>
        <a:xfrm>
          <a:off x="2862070" y="4226674"/>
          <a:ext cx="1334631" cy="66731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Phlebotomists</a:t>
          </a:r>
        </a:p>
      </dsp:txBody>
      <dsp:txXfrm>
        <a:off x="2894646" y="4259250"/>
        <a:ext cx="1269479" cy="602163"/>
      </dsp:txXfrm>
    </dsp:sp>
    <dsp:sp modelId="{BEFD3F96-0D69-4F8B-AE20-8D1C787A5E60}">
      <dsp:nvSpPr>
        <dsp:cNvPr id="0" name=""/>
        <dsp:cNvSpPr/>
      </dsp:nvSpPr>
      <dsp:spPr>
        <a:xfrm>
          <a:off x="2682076" y="2744291"/>
          <a:ext cx="1334631" cy="6673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Administrators</a:t>
          </a:r>
        </a:p>
      </dsp:txBody>
      <dsp:txXfrm>
        <a:off x="2714652" y="2776867"/>
        <a:ext cx="1269479" cy="602163"/>
      </dsp:txXfrm>
    </dsp:sp>
    <dsp:sp modelId="{87911361-546E-4213-A1FC-CB2ED88DE367}">
      <dsp:nvSpPr>
        <dsp:cNvPr id="0" name=""/>
        <dsp:cNvSpPr/>
      </dsp:nvSpPr>
      <dsp:spPr>
        <a:xfrm>
          <a:off x="3211597" y="1348059"/>
          <a:ext cx="1334631" cy="6673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Dedicated Triage </a:t>
          </a:r>
        </a:p>
      </dsp:txBody>
      <dsp:txXfrm>
        <a:off x="3244173" y="1380635"/>
        <a:ext cx="1269479" cy="602163"/>
      </dsp:txXfrm>
    </dsp:sp>
    <dsp:sp modelId="{EF8DC592-6062-4ED6-BEB8-3E1C55CC9D1B}">
      <dsp:nvSpPr>
        <dsp:cNvPr id="0" name=""/>
        <dsp:cNvSpPr/>
      </dsp:nvSpPr>
      <dsp:spPr>
        <a:xfrm>
          <a:off x="4329326" y="357838"/>
          <a:ext cx="1334631" cy="6673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Continence Assessors</a:t>
          </a:r>
        </a:p>
      </dsp:txBody>
      <dsp:txXfrm>
        <a:off x="4361902" y="390414"/>
        <a:ext cx="1269479" cy="602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90DAD-0464-4FF4-A50D-6B9BE456C7B8}">
      <dsp:nvSpPr>
        <dsp:cNvPr id="0" name=""/>
        <dsp:cNvSpPr/>
      </dsp:nvSpPr>
      <dsp:spPr>
        <a:xfrm>
          <a:off x="0" y="4318373"/>
          <a:ext cx="2850356" cy="4725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717" tIns="92456" rIns="202717" bIns="92456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End of life/Palliative care </a:t>
          </a:r>
        </a:p>
      </dsp:txBody>
      <dsp:txXfrm>
        <a:off x="0" y="4318373"/>
        <a:ext cx="2850356" cy="472557"/>
      </dsp:txXfrm>
    </dsp:sp>
    <dsp:sp modelId="{FCFADC88-C951-47FF-AF9B-5C4B201D6FF2}">
      <dsp:nvSpPr>
        <dsp:cNvPr id="0" name=""/>
        <dsp:cNvSpPr/>
      </dsp:nvSpPr>
      <dsp:spPr>
        <a:xfrm>
          <a:off x="2850356" y="4318373"/>
          <a:ext cx="8551068" cy="47255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456" tIns="139700" rIns="173456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Symptom management, Health promotion, support for carers and families. Interventions – Syringe Driver/Just in Medication administration.</a:t>
          </a:r>
        </a:p>
      </dsp:txBody>
      <dsp:txXfrm>
        <a:off x="2850356" y="4318373"/>
        <a:ext cx="8551068" cy="472557"/>
      </dsp:txXfrm>
    </dsp:sp>
    <dsp:sp modelId="{27117293-6FF3-4FCA-8F83-FFB8B1533F3C}">
      <dsp:nvSpPr>
        <dsp:cNvPr id="0" name=""/>
        <dsp:cNvSpPr/>
      </dsp:nvSpPr>
      <dsp:spPr>
        <a:xfrm rot="10800000">
          <a:off x="0" y="3598668"/>
          <a:ext cx="2850356" cy="72679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717" tIns="92456" rIns="202717" bIns="92456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Tissue viability </a:t>
          </a:r>
          <a:endParaRPr lang="en-US" sz="1300" kern="1200" dirty="0"/>
        </a:p>
      </dsp:txBody>
      <dsp:txXfrm rot="-10800000">
        <a:off x="0" y="3598668"/>
        <a:ext cx="2850356" cy="472415"/>
      </dsp:txXfrm>
    </dsp:sp>
    <dsp:sp modelId="{63362590-61BF-4CFE-ABDE-EF9888A67051}">
      <dsp:nvSpPr>
        <dsp:cNvPr id="0" name=""/>
        <dsp:cNvSpPr/>
      </dsp:nvSpPr>
      <dsp:spPr>
        <a:xfrm>
          <a:off x="2850356" y="3598668"/>
          <a:ext cx="8551068" cy="47241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456" tIns="139700" rIns="173456" bIns="13970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 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pressure area prevention and pressure ulcer management, leg care and wound management, trauma and surgical wounds, fungating wounds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2850356" y="3598668"/>
        <a:ext cx="8551068" cy="472415"/>
      </dsp:txXfrm>
    </dsp:sp>
    <dsp:sp modelId="{EF042A49-1B2D-40B2-9612-1F8CCBBD67E1}">
      <dsp:nvSpPr>
        <dsp:cNvPr id="0" name=""/>
        <dsp:cNvSpPr/>
      </dsp:nvSpPr>
      <dsp:spPr>
        <a:xfrm rot="10800000">
          <a:off x="0" y="2878964"/>
          <a:ext cx="2850356" cy="72679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717" tIns="92456" rIns="202717" bIns="92456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Catheter and continence assessments </a:t>
          </a:r>
        </a:p>
      </dsp:txBody>
      <dsp:txXfrm rot="-10800000">
        <a:off x="0" y="2878964"/>
        <a:ext cx="2850356" cy="472415"/>
      </dsp:txXfrm>
    </dsp:sp>
    <dsp:sp modelId="{5C2D211A-0B2D-4BB6-88FF-117DFF2BC15A}">
      <dsp:nvSpPr>
        <dsp:cNvPr id="0" name=""/>
        <dsp:cNvSpPr/>
      </dsp:nvSpPr>
      <dsp:spPr>
        <a:xfrm>
          <a:off x="2850356" y="2878964"/>
          <a:ext cx="8551068" cy="47241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456" tIns="139700" rIns="173456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Male and female urethral/suprapubic catheterisation</a:t>
          </a:r>
          <a:r>
            <a:rPr lang="en-GB" sz="1100" b="0" kern="1200" dirty="0"/>
            <a:t>, Bowel management: assessment &amp; management for complex patients only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 </a:t>
          </a:r>
        </a:p>
      </dsp:txBody>
      <dsp:txXfrm>
        <a:off x="2850356" y="2878964"/>
        <a:ext cx="8551068" cy="472415"/>
      </dsp:txXfrm>
    </dsp:sp>
    <dsp:sp modelId="{FAF0A95E-3C3A-4686-9580-156878DC484C}">
      <dsp:nvSpPr>
        <dsp:cNvPr id="0" name=""/>
        <dsp:cNvSpPr/>
      </dsp:nvSpPr>
      <dsp:spPr>
        <a:xfrm rot="10800000">
          <a:off x="0" y="2159259"/>
          <a:ext cx="2850356" cy="72679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717" tIns="92456" rIns="202717" bIns="92456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Specialist technical care </a:t>
          </a:r>
          <a:endParaRPr lang="en-US" sz="1300" kern="1200" dirty="0"/>
        </a:p>
      </dsp:txBody>
      <dsp:txXfrm rot="-10800000">
        <a:off x="0" y="2159259"/>
        <a:ext cx="2850356" cy="472415"/>
      </dsp:txXfrm>
    </dsp:sp>
    <dsp:sp modelId="{38577BDF-FBC3-496C-A6B0-C8ACB22F2C51}">
      <dsp:nvSpPr>
        <dsp:cNvPr id="0" name=""/>
        <dsp:cNvSpPr/>
      </dsp:nvSpPr>
      <dsp:spPr>
        <a:xfrm>
          <a:off x="2850356" y="2159259"/>
          <a:ext cx="8551068" cy="47241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456" tIns="139700" rIns="173456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 dirty="0"/>
            <a:t>Chest / Breast / Rocket / Pigtail / Nephrostomy drains</a:t>
          </a:r>
        </a:p>
      </dsp:txBody>
      <dsp:txXfrm>
        <a:off x="2850356" y="2159259"/>
        <a:ext cx="8551068" cy="472415"/>
      </dsp:txXfrm>
    </dsp:sp>
    <dsp:sp modelId="{4E6DD99F-117A-43CE-AD9E-69D53E9CE338}">
      <dsp:nvSpPr>
        <dsp:cNvPr id="0" name=""/>
        <dsp:cNvSpPr/>
      </dsp:nvSpPr>
      <dsp:spPr>
        <a:xfrm rot="10800000">
          <a:off x="0" y="1439554"/>
          <a:ext cx="2850356" cy="72679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717" tIns="92456" rIns="202717" bIns="92456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Medication administration </a:t>
          </a:r>
          <a:endParaRPr lang="en-US" sz="1300" kern="1200" dirty="0"/>
        </a:p>
      </dsp:txBody>
      <dsp:txXfrm rot="-10800000">
        <a:off x="0" y="1439554"/>
        <a:ext cx="2850356" cy="472415"/>
      </dsp:txXfrm>
    </dsp:sp>
    <dsp:sp modelId="{23B0C612-F6E1-45B6-BFED-EC2C5BC4556D}">
      <dsp:nvSpPr>
        <dsp:cNvPr id="0" name=""/>
        <dsp:cNvSpPr/>
      </dsp:nvSpPr>
      <dsp:spPr>
        <a:xfrm>
          <a:off x="2850356" y="1439554"/>
          <a:ext cx="8551068" cy="472415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456" tIns="139700" rIns="173456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Supporting and teaching of Insulin administration, EOL Medication for symptom control,</a:t>
          </a:r>
          <a:r>
            <a:rPr lang="en-GB" sz="1100" b="1" kern="1200" dirty="0"/>
            <a:t> </a:t>
          </a:r>
          <a:r>
            <a:rPr lang="en-GB" sz="1100" b="0" kern="1200" dirty="0"/>
            <a:t>Subcutaneous/ Intramuscular injection, </a:t>
          </a:r>
          <a:r>
            <a:rPr lang="en-GB" sz="1100" kern="1200" dirty="0"/>
            <a:t> </a:t>
          </a:r>
        </a:p>
      </dsp:txBody>
      <dsp:txXfrm>
        <a:off x="2850356" y="1439554"/>
        <a:ext cx="8551068" cy="472415"/>
      </dsp:txXfrm>
    </dsp:sp>
    <dsp:sp modelId="{12BBD764-E5EF-4E75-8F0B-118E44F15D6D}">
      <dsp:nvSpPr>
        <dsp:cNvPr id="0" name=""/>
        <dsp:cNvSpPr/>
      </dsp:nvSpPr>
      <dsp:spPr>
        <a:xfrm rot="10800000">
          <a:off x="0" y="719849"/>
          <a:ext cx="2850356" cy="72679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717" tIns="92456" rIns="202717" bIns="92456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Hi Tech care </a:t>
          </a:r>
          <a:endParaRPr lang="en-US" sz="1300" kern="1200" dirty="0"/>
        </a:p>
      </dsp:txBody>
      <dsp:txXfrm rot="-10800000">
        <a:off x="0" y="719849"/>
        <a:ext cx="2850356" cy="472415"/>
      </dsp:txXfrm>
    </dsp:sp>
    <dsp:sp modelId="{0D5581FC-EE50-4F5B-8B24-7859A98A713B}">
      <dsp:nvSpPr>
        <dsp:cNvPr id="0" name=""/>
        <dsp:cNvSpPr/>
      </dsp:nvSpPr>
      <dsp:spPr>
        <a:xfrm>
          <a:off x="2850356" y="719849"/>
          <a:ext cx="8551068" cy="47241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456" tIns="139700" rIns="173456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Non urgent routine venepuncture, Administration of IVABX, care of central and midlines, Disconnection of chemotherapy line post treatment</a:t>
          </a:r>
        </a:p>
      </dsp:txBody>
      <dsp:txXfrm>
        <a:off x="2850356" y="719849"/>
        <a:ext cx="8551068" cy="472415"/>
      </dsp:txXfrm>
    </dsp:sp>
    <dsp:sp modelId="{67DD06AA-A7CF-4C71-91E5-C46208B2C305}">
      <dsp:nvSpPr>
        <dsp:cNvPr id="0" name=""/>
        <dsp:cNvSpPr/>
      </dsp:nvSpPr>
      <dsp:spPr>
        <a:xfrm rot="10800000">
          <a:off x="33327" y="145"/>
          <a:ext cx="2850356" cy="72679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717" tIns="92456" rIns="202717" bIns="92456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Assessment and care planning  </a:t>
          </a:r>
          <a:endParaRPr lang="en-US" sz="1300" kern="1200" dirty="0"/>
        </a:p>
      </dsp:txBody>
      <dsp:txXfrm rot="-10800000">
        <a:off x="33327" y="145"/>
        <a:ext cx="2850356" cy="472415"/>
      </dsp:txXfrm>
    </dsp:sp>
    <dsp:sp modelId="{4909B4D9-A09E-4B96-B08C-D0CB38C1BF15}">
      <dsp:nvSpPr>
        <dsp:cNvPr id="0" name=""/>
        <dsp:cNvSpPr/>
      </dsp:nvSpPr>
      <dsp:spPr>
        <a:xfrm>
          <a:off x="2950339" y="145"/>
          <a:ext cx="8417757" cy="47241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456" tIns="139700" rIns="173456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Administrative &amp; clinical triage, Signposting to appropriate service Accessing relevant information, Holistic assessment and care planning, Continuing health care assessments for patients on an active DN caseload.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2950339" y="145"/>
        <a:ext cx="8417757" cy="4724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FBDEB8-D8A8-40DA-9265-124BE5FB7546}">
      <dsp:nvSpPr>
        <dsp:cNvPr id="0" name=""/>
        <dsp:cNvSpPr/>
      </dsp:nvSpPr>
      <dsp:spPr>
        <a:xfrm>
          <a:off x="411752" y="1478"/>
          <a:ext cx="2045262" cy="12271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Local Authority</a:t>
          </a:r>
          <a:endParaRPr lang="en-US" sz="2500" kern="1200" dirty="0"/>
        </a:p>
      </dsp:txBody>
      <dsp:txXfrm>
        <a:off x="411752" y="1478"/>
        <a:ext cx="2045262" cy="1227157"/>
      </dsp:txXfrm>
    </dsp:sp>
    <dsp:sp modelId="{18D50CE9-D10E-4BA9-862B-5EFA85433532}">
      <dsp:nvSpPr>
        <dsp:cNvPr id="0" name=""/>
        <dsp:cNvSpPr/>
      </dsp:nvSpPr>
      <dsp:spPr>
        <a:xfrm>
          <a:off x="2661541" y="1478"/>
          <a:ext cx="2045262" cy="12271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Primary care services</a:t>
          </a:r>
        </a:p>
      </dsp:txBody>
      <dsp:txXfrm>
        <a:off x="2661541" y="1478"/>
        <a:ext cx="2045262" cy="1227157"/>
      </dsp:txXfrm>
    </dsp:sp>
    <dsp:sp modelId="{91962436-9424-4050-BF79-AA866D321D88}">
      <dsp:nvSpPr>
        <dsp:cNvPr id="0" name=""/>
        <dsp:cNvSpPr/>
      </dsp:nvSpPr>
      <dsp:spPr>
        <a:xfrm>
          <a:off x="4911329" y="1478"/>
          <a:ext cx="2045262" cy="12271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Acute hospital</a:t>
          </a:r>
        </a:p>
      </dsp:txBody>
      <dsp:txXfrm>
        <a:off x="4911329" y="1478"/>
        <a:ext cx="2045262" cy="1227157"/>
      </dsp:txXfrm>
    </dsp:sp>
    <dsp:sp modelId="{A0907ACB-10DC-4C24-96ED-F1045C5875D4}">
      <dsp:nvSpPr>
        <dsp:cNvPr id="0" name=""/>
        <dsp:cNvSpPr/>
      </dsp:nvSpPr>
      <dsp:spPr>
        <a:xfrm>
          <a:off x="2570077" y="2866324"/>
          <a:ext cx="2045262" cy="12271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Heart Function </a:t>
          </a:r>
          <a:endParaRPr lang="en-US" sz="2500" kern="1200" dirty="0"/>
        </a:p>
      </dsp:txBody>
      <dsp:txXfrm>
        <a:off x="2570077" y="2866324"/>
        <a:ext cx="2045262" cy="1227157"/>
      </dsp:txXfrm>
    </dsp:sp>
    <dsp:sp modelId="{196B672F-96FD-453D-8910-0D0AA3734CBA}">
      <dsp:nvSpPr>
        <dsp:cNvPr id="0" name=""/>
        <dsp:cNvSpPr/>
      </dsp:nvSpPr>
      <dsp:spPr>
        <a:xfrm>
          <a:off x="411752" y="1433162"/>
          <a:ext cx="2045262" cy="12271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AIRS </a:t>
          </a:r>
          <a:endParaRPr lang="en-US" sz="2500" kern="1200" dirty="0"/>
        </a:p>
      </dsp:txBody>
      <dsp:txXfrm>
        <a:off x="411752" y="1433162"/>
        <a:ext cx="2045262" cy="1227157"/>
      </dsp:txXfrm>
    </dsp:sp>
    <dsp:sp modelId="{D9ED5320-05C7-4090-B749-37A2E710D396}">
      <dsp:nvSpPr>
        <dsp:cNvPr id="0" name=""/>
        <dsp:cNvSpPr/>
      </dsp:nvSpPr>
      <dsp:spPr>
        <a:xfrm>
          <a:off x="2661541" y="1433162"/>
          <a:ext cx="2045262" cy="12271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Diabetic nurse specialists</a:t>
          </a:r>
          <a:endParaRPr lang="en-US" sz="2500" kern="1200"/>
        </a:p>
      </dsp:txBody>
      <dsp:txXfrm>
        <a:off x="2661541" y="1433162"/>
        <a:ext cx="2045262" cy="1227157"/>
      </dsp:txXfrm>
    </dsp:sp>
    <dsp:sp modelId="{050521D6-64FA-48CF-8858-D91BC8583534}">
      <dsp:nvSpPr>
        <dsp:cNvPr id="0" name=""/>
        <dsp:cNvSpPr/>
      </dsp:nvSpPr>
      <dsp:spPr>
        <a:xfrm>
          <a:off x="4911329" y="1433162"/>
          <a:ext cx="2045262" cy="12271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Palliative care </a:t>
          </a:r>
          <a:endParaRPr lang="en-US" sz="2500" kern="1200"/>
        </a:p>
      </dsp:txBody>
      <dsp:txXfrm>
        <a:off x="4911329" y="1433162"/>
        <a:ext cx="2045262" cy="1227157"/>
      </dsp:txXfrm>
    </dsp:sp>
    <dsp:sp modelId="{B46343E9-FF48-4E3D-A11F-CB7A05857CDA}">
      <dsp:nvSpPr>
        <dsp:cNvPr id="0" name=""/>
        <dsp:cNvSpPr/>
      </dsp:nvSpPr>
      <dsp:spPr>
        <a:xfrm>
          <a:off x="7161117" y="1433162"/>
          <a:ext cx="2045262" cy="12271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UCR &amp; Virtual Frailty wards </a:t>
          </a:r>
          <a:endParaRPr lang="en-US" sz="2500" kern="1200" dirty="0"/>
        </a:p>
      </dsp:txBody>
      <dsp:txXfrm>
        <a:off x="7161117" y="1433162"/>
        <a:ext cx="2045262" cy="1227157"/>
      </dsp:txXfrm>
    </dsp:sp>
    <dsp:sp modelId="{63E8E08C-5766-476B-91A6-A9C9A97A1D27}">
      <dsp:nvSpPr>
        <dsp:cNvPr id="0" name=""/>
        <dsp:cNvSpPr/>
      </dsp:nvSpPr>
      <dsp:spPr>
        <a:xfrm>
          <a:off x="411752" y="2864845"/>
          <a:ext cx="2045262" cy="12271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Community Nurse Practitioners</a:t>
          </a:r>
        </a:p>
      </dsp:txBody>
      <dsp:txXfrm>
        <a:off x="411752" y="2864845"/>
        <a:ext cx="2045262" cy="1227157"/>
      </dsp:txXfrm>
    </dsp:sp>
    <dsp:sp modelId="{AB916489-048C-44F8-8F2D-6F1C39C1262D}">
      <dsp:nvSpPr>
        <dsp:cNvPr id="0" name=""/>
        <dsp:cNvSpPr/>
      </dsp:nvSpPr>
      <dsp:spPr>
        <a:xfrm>
          <a:off x="7233540" y="9520"/>
          <a:ext cx="2045262" cy="12271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Community Inpatient wards</a:t>
          </a:r>
        </a:p>
      </dsp:txBody>
      <dsp:txXfrm>
        <a:off x="7233540" y="9520"/>
        <a:ext cx="2045262" cy="1227157"/>
      </dsp:txXfrm>
    </dsp:sp>
    <dsp:sp modelId="{68966397-D82A-4A14-9F5B-6B7CFD00E772}">
      <dsp:nvSpPr>
        <dsp:cNvPr id="0" name=""/>
        <dsp:cNvSpPr/>
      </dsp:nvSpPr>
      <dsp:spPr>
        <a:xfrm>
          <a:off x="4911329" y="2864845"/>
          <a:ext cx="2045262" cy="12271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ARC </a:t>
          </a:r>
          <a:endParaRPr lang="en-US" sz="2500" kern="1200" dirty="0"/>
        </a:p>
      </dsp:txBody>
      <dsp:txXfrm>
        <a:off x="4911329" y="2864845"/>
        <a:ext cx="2045262" cy="1227157"/>
      </dsp:txXfrm>
    </dsp:sp>
    <dsp:sp modelId="{7CC5BFBA-DE60-4AB9-A99F-3C21022BA04E}">
      <dsp:nvSpPr>
        <dsp:cNvPr id="0" name=""/>
        <dsp:cNvSpPr/>
      </dsp:nvSpPr>
      <dsp:spPr>
        <a:xfrm>
          <a:off x="7161117" y="2864845"/>
          <a:ext cx="2045262" cy="12271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Local access point (LAP)</a:t>
          </a:r>
          <a:endParaRPr lang="en-US" sz="2500" kern="1200"/>
        </a:p>
      </dsp:txBody>
      <dsp:txXfrm>
        <a:off x="7161117" y="2864845"/>
        <a:ext cx="2045262" cy="12271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B656E-47BE-4AAA-A25F-46C55A2E5FE8}">
      <dsp:nvSpPr>
        <dsp:cNvPr id="0" name=""/>
        <dsp:cNvSpPr/>
      </dsp:nvSpPr>
      <dsp:spPr>
        <a:xfrm>
          <a:off x="0" y="413688"/>
          <a:ext cx="8596312" cy="7224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Over 18 years old</a:t>
          </a:r>
          <a:endParaRPr lang="en-US" sz="1900" kern="1200" dirty="0"/>
        </a:p>
      </dsp:txBody>
      <dsp:txXfrm>
        <a:off x="35268" y="448956"/>
        <a:ext cx="8525776" cy="651938"/>
      </dsp:txXfrm>
    </dsp:sp>
    <dsp:sp modelId="{BCAC15C7-8210-4406-9B84-7B2DA2927B81}">
      <dsp:nvSpPr>
        <dsp:cNvPr id="0" name=""/>
        <dsp:cNvSpPr/>
      </dsp:nvSpPr>
      <dsp:spPr>
        <a:xfrm>
          <a:off x="0" y="1190883"/>
          <a:ext cx="8596312" cy="722474"/>
        </a:xfrm>
        <a:prstGeom prst="roundRect">
          <a:avLst/>
        </a:prstGeom>
        <a:solidFill>
          <a:schemeClr val="accent2">
            <a:hueOff val="-904150"/>
            <a:satOff val="-552"/>
            <a:lumOff val="215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Registered with a Berkshire GP</a:t>
          </a:r>
          <a:endParaRPr lang="en-US" sz="1900" kern="1200" dirty="0"/>
        </a:p>
      </dsp:txBody>
      <dsp:txXfrm>
        <a:off x="35268" y="1226151"/>
        <a:ext cx="8525776" cy="651938"/>
      </dsp:txXfrm>
    </dsp:sp>
    <dsp:sp modelId="{1E5A15B1-4696-452C-AE5F-42419E3B6710}">
      <dsp:nvSpPr>
        <dsp:cNvPr id="0" name=""/>
        <dsp:cNvSpPr/>
      </dsp:nvSpPr>
      <dsp:spPr>
        <a:xfrm>
          <a:off x="0" y="1968078"/>
          <a:ext cx="8596312" cy="722474"/>
        </a:xfrm>
        <a:prstGeom prst="roundRect">
          <a:avLst/>
        </a:prstGeom>
        <a:solidFill>
          <a:schemeClr val="accent2">
            <a:hueOff val="-1808300"/>
            <a:satOff val="-1104"/>
            <a:lumOff val="43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Adults requiring care must be in the home setting following a home-based needs assessment (housebound). This can be on a temporary basis.</a:t>
          </a:r>
          <a:endParaRPr lang="en-US" sz="1900" kern="1200" dirty="0"/>
        </a:p>
      </dsp:txBody>
      <dsp:txXfrm>
        <a:off x="35268" y="2003346"/>
        <a:ext cx="8525776" cy="651938"/>
      </dsp:txXfrm>
    </dsp:sp>
    <dsp:sp modelId="{5012BC68-96FA-429F-A3A5-8156A8848AB1}">
      <dsp:nvSpPr>
        <dsp:cNvPr id="0" name=""/>
        <dsp:cNvSpPr/>
      </dsp:nvSpPr>
      <dsp:spPr>
        <a:xfrm>
          <a:off x="0" y="2745273"/>
          <a:ext cx="8596312" cy="722474"/>
        </a:xfrm>
        <a:prstGeom prst="roundRect">
          <a:avLst/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Consent for Community Nursing contact </a:t>
          </a:r>
          <a:endParaRPr lang="en-US" sz="1900" kern="1200" dirty="0"/>
        </a:p>
      </dsp:txBody>
      <dsp:txXfrm>
        <a:off x="35268" y="2780541"/>
        <a:ext cx="8525776" cy="6519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93F78-CEEF-4561-ACFB-797F1571ABA2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9ED4D-E6F2-40B3-8E65-AD3545031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826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an overview of the District Nursing service. </a:t>
            </a:r>
          </a:p>
          <a:p>
            <a:endParaRPr lang="en-GB" dirty="0"/>
          </a:p>
          <a:p>
            <a:r>
              <a:rPr lang="en-GB" dirty="0"/>
              <a:t>24 hours a day split between Core and OOH.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9ED4D-E6F2-40B3-8E65-AD3545031DD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198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the hierarchy of our service.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9ED4D-E6F2-40B3-8E65-AD3545031DD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669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Flow of patient needs. </a:t>
            </a:r>
          </a:p>
          <a:p>
            <a:endParaRPr lang="en-GB" dirty="0"/>
          </a:p>
          <a:p>
            <a:r>
              <a:rPr lang="en-GB" dirty="0"/>
              <a:t>Via a Single Point of Access </a:t>
            </a:r>
          </a:p>
          <a:p>
            <a:r>
              <a:rPr lang="en-GB" dirty="0"/>
              <a:t>Complex patients assessed by a community matron/ANP.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9ED4D-E6F2-40B3-8E65-AD3545031DD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6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Introducing our new vision for community nursing.</a:t>
            </a:r>
          </a:p>
          <a:p>
            <a:r>
              <a:rPr lang="en-GB" dirty="0"/>
              <a:t>Community Matrons and Community Nursing teams work together to support the CN workforce and manage complex patients in the community.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9ED4D-E6F2-40B3-8E65-AD3545031DD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165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Our Community Nursing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9ED4D-E6F2-40B3-8E65-AD3545031DD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037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9ED4D-E6F2-40B3-8E65-AD3545031DD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551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Some of the other disciplines we work alongside.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9ED4D-E6F2-40B3-8E65-AD3545031DD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900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9ED4D-E6F2-40B3-8E65-AD3545031DD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961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9ED4D-E6F2-40B3-8E65-AD3545031DD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46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036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63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7145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638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0737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12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623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498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1"/>
            <a:ext cx="12191992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551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09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49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818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19C284-0A92-5347-897D-AD8BBA1AF7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8" y="1694"/>
            <a:ext cx="12185981" cy="685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425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" y="0"/>
            <a:ext cx="12185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736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" y="1"/>
            <a:ext cx="1218598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8931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8" y="1692"/>
            <a:ext cx="12185981" cy="685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57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241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909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97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96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92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04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49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DFC03-A880-4D0E-B1AC-54B6204C966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730704F-007B-4715-B4E8-B7AAA403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ntegratedhub@berkshire.nhs.uk" TargetMode="External"/><Relationship Id="rId7" Type="http://schemas.openxmlformats.org/officeDocument/2006/relationships/hyperlink" Target="mailto:wokinghamhospcnwokinghamtriage@berkshire.nhs.uk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wokinghamhospcnwokinghamtriage@berkshire.nhs.u" TargetMode="External"/><Relationship Id="rId5" Type="http://schemas.openxmlformats.org/officeDocument/2006/relationships/hyperlink" Target="mailto:NewburyUrgentCare@berkshire.nhs.uk" TargetMode="External"/><Relationship Id="rId4" Type="http://schemas.openxmlformats.org/officeDocument/2006/relationships/hyperlink" Target="mailto:ReadingCommunityNursingTriage@berkshire.nhs.uk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DC12AB-9AF0-8DCF-DC27-ACA5B02549F5}"/>
              </a:ext>
            </a:extLst>
          </p:cNvPr>
          <p:cNvSpPr txBox="1"/>
          <p:nvPr/>
        </p:nvSpPr>
        <p:spPr>
          <a:xfrm>
            <a:off x="2090737" y="1753299"/>
            <a:ext cx="8538114" cy="309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54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OneBerkshire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4800" b="1" dirty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Community Nursing Serving Berkshire communities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2800" b="1" dirty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Slough, Windsor, Maidenhead, Bracknell and Ascot, Wokingham, Reading and West Berks </a:t>
            </a:r>
            <a:endParaRPr lang="en-US" altLang="en-US" sz="2400" b="1" dirty="0">
              <a:solidFill>
                <a:schemeClr val="bg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638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96FD6C-8A06-5841-2EF3-0EB0AA9B96FC}"/>
              </a:ext>
            </a:extLst>
          </p:cNvPr>
          <p:cNvSpPr txBox="1"/>
          <p:nvPr/>
        </p:nvSpPr>
        <p:spPr>
          <a:xfrm>
            <a:off x="300037" y="1498991"/>
            <a:ext cx="11591925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</a:rPr>
              <a:t>To make a referral complete the District Nursing referral form on DXS and send to </a:t>
            </a:r>
          </a:p>
          <a:p>
            <a:pPr algn="ctr">
              <a:buNone/>
            </a:pPr>
            <a:endParaRPr lang="en-GB" sz="2000" b="1" dirty="0">
              <a:solidFill>
                <a:schemeClr val="bg1"/>
              </a:solidFill>
              <a:latin typeface="Arial"/>
              <a:cs typeface="Calibri"/>
            </a:endParaRPr>
          </a:p>
          <a:p>
            <a:pPr algn="ctr">
              <a:buNone/>
            </a:pPr>
            <a:r>
              <a:rPr lang="en-GB" sz="2000" b="1" dirty="0">
                <a:solidFill>
                  <a:schemeClr val="bg1"/>
                </a:solidFill>
                <a:highlight>
                  <a:srgbClr val="0000FF"/>
                </a:highlight>
                <a:latin typeface="Arial"/>
                <a:cs typeface="Calibri"/>
              </a:rPr>
              <a:t>For Slough, Windsor, Maidenhead, and Bracknell</a:t>
            </a:r>
          </a:p>
          <a:p>
            <a:pPr algn="ctr">
              <a:buNone/>
            </a:pPr>
            <a:r>
              <a:rPr lang="en-GB" b="1" dirty="0">
                <a:solidFill>
                  <a:srgbClr val="0070C0"/>
                </a:solidFill>
                <a:highlight>
                  <a:srgbClr val="0000FF"/>
                </a:highlight>
                <a:latin typeface="Arial"/>
                <a:cs typeface="Calibri"/>
                <a:hlinkClick r:id="rId3"/>
              </a:rPr>
              <a:t>integratedhub@berkshire.nhs.uk</a:t>
            </a:r>
            <a:r>
              <a:rPr lang="en-GB" b="1" dirty="0">
                <a:solidFill>
                  <a:srgbClr val="0070C0"/>
                </a:solidFill>
                <a:highlight>
                  <a:srgbClr val="0000FF"/>
                </a:highlight>
                <a:latin typeface="Arial"/>
                <a:cs typeface="Calibri"/>
              </a:rPr>
              <a:t> </a:t>
            </a:r>
          </a:p>
          <a:p>
            <a:pPr algn="ctr">
              <a:buNone/>
            </a:pPr>
            <a:r>
              <a:rPr lang="en-GB" sz="2000" b="1" dirty="0">
                <a:solidFill>
                  <a:schemeClr val="bg1"/>
                </a:solidFill>
                <a:highlight>
                  <a:srgbClr val="0000FF"/>
                </a:highlight>
                <a:latin typeface="Arial"/>
                <a:cs typeface="Calibri"/>
              </a:rPr>
              <a:t>HUB number 0300 365 1234</a:t>
            </a:r>
          </a:p>
          <a:p>
            <a:pPr algn="ctr">
              <a:buNone/>
            </a:pPr>
            <a:endParaRPr lang="en-GB" sz="2000" b="1" dirty="0">
              <a:solidFill>
                <a:schemeClr val="bg1"/>
              </a:solidFill>
              <a:latin typeface="Arial"/>
              <a:cs typeface="Calibri"/>
            </a:endParaRPr>
          </a:p>
          <a:p>
            <a:pPr algn="ctr">
              <a:buNone/>
            </a:pPr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</a:rPr>
              <a:t>For Reading – </a:t>
            </a:r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  <a:hlinkClick r:id="rId4"/>
              </a:rPr>
              <a:t>ReadingCommunityNursingTriage@berkshire.nhs.uk</a:t>
            </a:r>
            <a:endParaRPr lang="en-GB" sz="2000" b="1" dirty="0">
              <a:solidFill>
                <a:schemeClr val="bg1"/>
              </a:solidFill>
              <a:latin typeface="Arial"/>
              <a:cs typeface="Calibri"/>
            </a:endParaRPr>
          </a:p>
          <a:p>
            <a:pPr algn="ctr">
              <a:buNone/>
            </a:pPr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</a:rPr>
              <a:t>Call 0300 365 3000</a:t>
            </a:r>
          </a:p>
          <a:p>
            <a:pPr algn="ctr">
              <a:buNone/>
            </a:pPr>
            <a:endParaRPr lang="en-GB" sz="2000" b="1" dirty="0">
              <a:solidFill>
                <a:schemeClr val="bg1"/>
              </a:solidFill>
              <a:latin typeface="Arial"/>
              <a:cs typeface="Calibri"/>
            </a:endParaRP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</a:rPr>
              <a:t>For West Berks - Email </a:t>
            </a:r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NewburyUrgentCare@berkshire.nhs.uk</a:t>
            </a:r>
            <a:endParaRPr lang="en-GB" sz="2000" b="1" dirty="0">
              <a:solidFill>
                <a:schemeClr val="bg1"/>
              </a:solidFill>
              <a:latin typeface="Arial"/>
              <a:cs typeface="Calibri"/>
            </a:endParaRP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</a:rPr>
              <a:t>Call 0118 904 6505</a:t>
            </a:r>
          </a:p>
          <a:p>
            <a:pPr algn="ctr">
              <a:buNone/>
            </a:pPr>
            <a:endParaRPr lang="en-GB" sz="2000" b="1" dirty="0">
              <a:solidFill>
                <a:schemeClr val="bg1"/>
              </a:solidFill>
              <a:latin typeface="Arial"/>
              <a:cs typeface="Calibri"/>
            </a:endParaRP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</a:rPr>
              <a:t>For Wokingham – Email - W</a:t>
            </a:r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okinghamTriage@berkshire.nhs.u</a:t>
            </a:r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</a:t>
            </a:r>
            <a:endParaRPr lang="en-GB" sz="2000" b="1" dirty="0">
              <a:solidFill>
                <a:schemeClr val="bg1"/>
              </a:solidFill>
              <a:latin typeface="Arial"/>
              <a:cs typeface="Calibri"/>
            </a:endParaRP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Arial"/>
                <a:cs typeface="Calibri"/>
              </a:rPr>
              <a:t>Call 0118 904 6700</a:t>
            </a:r>
          </a:p>
          <a:p>
            <a:pPr algn="ctr">
              <a:buNone/>
            </a:pPr>
            <a:endParaRPr lang="en-GB" sz="2000" b="1" dirty="0">
              <a:solidFill>
                <a:schemeClr val="bg1"/>
              </a:solidFill>
              <a:latin typeface="Arial"/>
              <a:cs typeface="Calibri"/>
            </a:endParaRPr>
          </a:p>
          <a:p>
            <a:pPr algn="ctr">
              <a:buNone/>
            </a:pPr>
            <a:r>
              <a:rPr lang="en-GB" sz="2000" dirty="0">
                <a:solidFill>
                  <a:schemeClr val="bg1"/>
                </a:solidFill>
                <a:latin typeface="Arial"/>
                <a:cs typeface="Calibri"/>
              </a:rPr>
              <a:t>Please ensure you leave a name and contactable number on the referral form should triage require any further information </a:t>
            </a:r>
          </a:p>
        </p:txBody>
      </p:sp>
    </p:spTree>
    <p:extLst>
      <p:ext uri="{BB962C8B-B14F-4D97-AF65-F5344CB8AC3E}">
        <p14:creationId xmlns:p14="http://schemas.microsoft.com/office/powerpoint/2010/main" val="3876695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95BF3F-7CF6-A6A1-87B0-1E05A28AB83D}"/>
              </a:ext>
            </a:extLst>
          </p:cNvPr>
          <p:cNvSpPr txBox="1"/>
          <p:nvPr/>
        </p:nvSpPr>
        <p:spPr>
          <a:xfrm>
            <a:off x="880844" y="469783"/>
            <a:ext cx="5547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Working together – Moving forward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4F2A73-597C-0C05-AE09-19C29A6B104C}"/>
              </a:ext>
            </a:extLst>
          </p:cNvPr>
          <p:cNvSpPr txBox="1"/>
          <p:nvPr/>
        </p:nvSpPr>
        <p:spPr>
          <a:xfrm>
            <a:off x="964734" y="2063692"/>
            <a:ext cx="942922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Collaborative working – improved communication.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MDT discussions.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Clear referral method.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Alternative practice experience for staff.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898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25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EA7BC12-E161-9B1A-F328-0631E4D416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44" r="8263" b="22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08AEC6-5EC4-E819-5FE5-97933EDA2EE8}"/>
              </a:ext>
            </a:extLst>
          </p:cNvPr>
          <p:cNvSpPr txBox="1"/>
          <p:nvPr/>
        </p:nvSpPr>
        <p:spPr>
          <a:xfrm>
            <a:off x="5380563" y="1678665"/>
            <a:ext cx="3887839" cy="237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en-US" sz="3800" b="0" i="0" u="none" strike="noStrike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Thank you for your time </a:t>
            </a:r>
            <a:br>
              <a:rPr kumimoji="0" lang="en-US" sz="3800" b="0" i="0" u="none" strike="noStrike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800" b="0" i="0" u="none" strike="noStrike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n-US" sz="3800" b="0" i="0" u="none" strike="noStrike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800" b="0" i="0" u="none" strike="noStrike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Any questions? </a:t>
            </a:r>
            <a:endParaRPr lang="en-US" sz="380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2365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191336-2716-C760-BB9A-3D4A1B677EB0}"/>
              </a:ext>
            </a:extLst>
          </p:cNvPr>
          <p:cNvSpPr txBox="1"/>
          <p:nvPr/>
        </p:nvSpPr>
        <p:spPr>
          <a:xfrm>
            <a:off x="333375" y="1943100"/>
            <a:ext cx="55721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Community Nursing Service provides nursing treatment and care to patients that meet the home needs assessment for the population of Berkshire</a:t>
            </a:r>
          </a:p>
          <a:p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work closely with all service to provide high quality nursing care to support patients' individual needs</a:t>
            </a:r>
          </a:p>
          <a:p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provide care for patients with a wide range of medical and complex conditions, as well as i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ncreasing mental health, social and safeguarding 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needs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We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aim whenever possible, to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promote independence 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encourage self-care.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57D6C8-04D4-4D41-44E0-BBAF9ED679B4}"/>
              </a:ext>
            </a:extLst>
          </p:cNvPr>
          <p:cNvSpPr txBox="1"/>
          <p:nvPr/>
        </p:nvSpPr>
        <p:spPr>
          <a:xfrm>
            <a:off x="6090920" y="2442750"/>
            <a:ext cx="6101080" cy="3062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56616">
              <a:spcAft>
                <a:spcPts val="600"/>
              </a:spcAft>
            </a:pPr>
            <a:r>
              <a:rPr lang="en-GB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days a week</a:t>
            </a:r>
            <a:endParaRPr lang="en-GB" sz="2800" b="1" kern="12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356616">
              <a:spcAft>
                <a:spcPts val="600"/>
              </a:spcAft>
            </a:pPr>
            <a:r>
              <a:rPr lang="en-GB" sz="2800" b="1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365 days a year</a:t>
            </a:r>
          </a:p>
          <a:p>
            <a:pPr algn="ctr" defTabSz="356616">
              <a:spcAft>
                <a:spcPts val="600"/>
              </a:spcAft>
            </a:pPr>
            <a:endParaRPr lang="en-GB" sz="2800" b="1" kern="12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356616">
              <a:spcAft>
                <a:spcPts val="600"/>
              </a:spcAft>
            </a:pPr>
            <a:r>
              <a:rPr lang="en-GB" sz="2800" b="1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service hours </a:t>
            </a:r>
            <a:r>
              <a:rPr lang="en-GB" sz="2800" b="1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07:00-19:00</a:t>
            </a:r>
          </a:p>
          <a:p>
            <a:pPr algn="ctr" defTabSz="356616">
              <a:spcAft>
                <a:spcPts val="600"/>
              </a:spcAft>
            </a:pPr>
            <a:endParaRPr lang="en-GB" sz="2800" b="1" kern="12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356616">
              <a:spcAft>
                <a:spcPts val="600"/>
              </a:spcAft>
            </a:pPr>
            <a:r>
              <a:rPr lang="en-GB" sz="2800" b="1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 of hours </a:t>
            </a:r>
            <a:r>
              <a:rPr lang="en-GB" sz="2800" b="1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19:00-07:00</a:t>
            </a:r>
          </a:p>
        </p:txBody>
      </p:sp>
    </p:spTree>
    <p:extLst>
      <p:ext uri="{BB962C8B-B14F-4D97-AF65-F5344CB8AC3E}">
        <p14:creationId xmlns:p14="http://schemas.microsoft.com/office/powerpoint/2010/main" val="318979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304DA10B-27FB-2099-7408-F1CC5DBCB14A}"/>
              </a:ext>
            </a:extLst>
          </p:cNvPr>
          <p:cNvGrpSpPr/>
          <p:nvPr/>
        </p:nvGrpSpPr>
        <p:grpSpPr>
          <a:xfrm>
            <a:off x="669270" y="926404"/>
            <a:ext cx="11001371" cy="3568651"/>
            <a:chOff x="457203" y="162374"/>
            <a:chExt cx="11001371" cy="3568651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D288A24-914A-D572-7B7E-CE7E3563CF81}"/>
                </a:ext>
              </a:extLst>
            </p:cNvPr>
            <p:cNvSpPr/>
            <p:nvPr/>
          </p:nvSpPr>
          <p:spPr>
            <a:xfrm>
              <a:off x="457203" y="2549924"/>
              <a:ext cx="1762126" cy="11811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Slough</a:t>
              </a:r>
            </a:p>
            <a:p>
              <a:pPr algn="ctr"/>
              <a:r>
                <a:rPr lang="en-GB" sz="1200" dirty="0"/>
                <a:t>Karen Archer</a:t>
              </a:r>
            </a:p>
            <a:p>
              <a:pPr algn="ctr"/>
              <a:r>
                <a:rPr lang="en-GB" sz="1200" dirty="0"/>
                <a:t>Community Manager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2B49680-2BEA-46B8-CCE3-7CAE6A98E133}"/>
                </a:ext>
              </a:extLst>
            </p:cNvPr>
            <p:cNvSpPr/>
            <p:nvPr/>
          </p:nvSpPr>
          <p:spPr>
            <a:xfrm>
              <a:off x="2305052" y="2549925"/>
              <a:ext cx="1762126" cy="11811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Windsor and Maidenhead</a:t>
              </a:r>
            </a:p>
            <a:p>
              <a:pPr algn="ctr"/>
              <a:r>
                <a:rPr lang="en-GB" sz="1200" dirty="0"/>
                <a:t>Saiyad Allymamod</a:t>
              </a:r>
            </a:p>
            <a:p>
              <a:pPr algn="ctr"/>
              <a:r>
                <a:rPr lang="en-GB" sz="1200" dirty="0"/>
                <a:t>Community Manager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14CB562-8029-5831-6AD9-E1778B7FE207}"/>
                </a:ext>
              </a:extLst>
            </p:cNvPr>
            <p:cNvSpPr/>
            <p:nvPr/>
          </p:nvSpPr>
          <p:spPr>
            <a:xfrm>
              <a:off x="4149068" y="2549924"/>
              <a:ext cx="1765959" cy="1181101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Reading</a:t>
              </a:r>
            </a:p>
            <a:p>
              <a:pPr algn="ctr"/>
              <a:r>
                <a:rPr lang="en-GB" sz="1400" dirty="0"/>
                <a:t>Samantha McEndoo Community Manager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A226168-0372-6EF3-EA3C-D62423A92269}"/>
                </a:ext>
              </a:extLst>
            </p:cNvPr>
            <p:cNvSpPr/>
            <p:nvPr/>
          </p:nvSpPr>
          <p:spPr>
            <a:xfrm>
              <a:off x="6000750" y="2549924"/>
              <a:ext cx="1762126" cy="11811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Wokingham</a:t>
              </a:r>
            </a:p>
            <a:p>
              <a:pPr algn="ctr"/>
              <a:r>
                <a:rPr lang="en-GB" sz="1200" dirty="0"/>
                <a:t>Mark Phillips</a:t>
              </a:r>
            </a:p>
            <a:p>
              <a:pPr algn="ctr"/>
              <a:r>
                <a:rPr lang="en-GB" sz="1200" dirty="0"/>
                <a:t>Community Manager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07A70B6-6A3C-3122-E4F3-67C1D2A6CB59}"/>
                </a:ext>
              </a:extLst>
            </p:cNvPr>
            <p:cNvSpPr/>
            <p:nvPr/>
          </p:nvSpPr>
          <p:spPr>
            <a:xfrm>
              <a:off x="7848599" y="2549925"/>
              <a:ext cx="1762126" cy="11811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Bracknell</a:t>
              </a:r>
            </a:p>
            <a:p>
              <a:pPr algn="ctr"/>
              <a:r>
                <a:rPr lang="en-GB" sz="1200" dirty="0"/>
                <a:t>Anne Gates</a:t>
              </a:r>
            </a:p>
            <a:p>
              <a:pPr algn="ctr"/>
              <a:r>
                <a:rPr lang="en-GB" sz="1200" dirty="0"/>
                <a:t>Community Manager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3002F5-0AF2-1D16-6EC2-2BE3BBA3FEFB}"/>
                </a:ext>
              </a:extLst>
            </p:cNvPr>
            <p:cNvSpPr/>
            <p:nvPr/>
          </p:nvSpPr>
          <p:spPr>
            <a:xfrm>
              <a:off x="9696448" y="2549925"/>
              <a:ext cx="1762126" cy="11811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West Berks</a:t>
              </a:r>
            </a:p>
            <a:p>
              <a:pPr algn="ctr"/>
              <a:r>
                <a:rPr lang="en-GB" sz="1200" dirty="0"/>
                <a:t>Tracy Clifton</a:t>
              </a:r>
            </a:p>
            <a:p>
              <a:pPr algn="ctr"/>
              <a:r>
                <a:rPr lang="en-GB" sz="1200" dirty="0"/>
                <a:t>Community Manager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3269C2-2E3E-3AE7-0D7C-648E2A3C16EE}"/>
                </a:ext>
              </a:extLst>
            </p:cNvPr>
            <p:cNvSpPr/>
            <p:nvPr/>
          </p:nvSpPr>
          <p:spPr>
            <a:xfrm>
              <a:off x="4708325" y="162374"/>
              <a:ext cx="2381250" cy="11811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Community Nursing Service</a:t>
              </a:r>
            </a:p>
            <a:p>
              <a:pPr algn="ctr"/>
              <a:r>
                <a:rPr lang="en-GB" sz="1400" dirty="0"/>
                <a:t>Berkshire</a:t>
              </a:r>
            </a:p>
            <a:p>
              <a:pPr algn="ctr"/>
              <a:r>
                <a:rPr lang="en-GB" sz="1200" dirty="0">
                  <a:solidFill>
                    <a:schemeClr val="bg1">
                      <a:lumMod val="95000"/>
                    </a:schemeClr>
                  </a:solidFill>
                </a:rPr>
                <a:t>(</a:t>
              </a:r>
              <a:r>
                <a:rPr lang="en-GB" sz="1200" dirty="0">
                  <a:solidFill>
                    <a:schemeClr val="bg1">
                      <a:lumMod val="95000"/>
                    </a:schemeClr>
                  </a:solidFill>
                  <a:latin typeface="Arial"/>
                  <a:cs typeface="Calibri"/>
                </a:rPr>
                <a:t>Obiageli Okongwu – Head of Service)</a:t>
              </a:r>
              <a:endParaRPr lang="en-GB" sz="12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96517E9-ACE1-F2AE-92F8-D470FAFD5BE6}"/>
                </a:ext>
              </a:extLst>
            </p:cNvPr>
            <p:cNvSpPr/>
            <p:nvPr/>
          </p:nvSpPr>
          <p:spPr>
            <a:xfrm>
              <a:off x="1464138" y="1590771"/>
              <a:ext cx="1478227" cy="554805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Sonia Durrani</a:t>
              </a:r>
            </a:p>
            <a:p>
              <a:pPr algn="ctr"/>
              <a:r>
                <a:rPr lang="en-GB" sz="1200" dirty="0"/>
                <a:t>Service Lead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C059B1D4-C7D5-77FE-37EB-B360BE50BE20}"/>
                </a:ext>
              </a:extLst>
            </p:cNvPr>
            <p:cNvSpPr/>
            <p:nvPr/>
          </p:nvSpPr>
          <p:spPr>
            <a:xfrm flipH="1">
              <a:off x="8102469" y="1480931"/>
              <a:ext cx="1373195" cy="664644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Kerry Wilson</a:t>
              </a:r>
            </a:p>
            <a:p>
              <a:pPr algn="ctr"/>
              <a:r>
                <a:rPr lang="en-GB" sz="1200" dirty="0"/>
                <a:t>Service Lead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481691B-57C9-2558-E137-2E200042D6D5}"/>
                </a:ext>
              </a:extLst>
            </p:cNvPr>
            <p:cNvCxnSpPr>
              <a:cxnSpLocks/>
              <a:stCxn id="8" idx="2"/>
              <a:endCxn id="13" idx="0"/>
            </p:cNvCxnSpPr>
            <p:nvPr/>
          </p:nvCxnSpPr>
          <p:spPr>
            <a:xfrm>
              <a:off x="5898950" y="1343474"/>
              <a:ext cx="2890116" cy="1374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A327BE0-9891-25A6-856F-8CF29AF129C4}"/>
                </a:ext>
              </a:extLst>
            </p:cNvPr>
            <p:cNvCxnSpPr>
              <a:stCxn id="8" idx="1"/>
            </p:cNvCxnSpPr>
            <p:nvPr/>
          </p:nvCxnSpPr>
          <p:spPr>
            <a:xfrm flipH="1">
              <a:off x="2942366" y="752924"/>
              <a:ext cx="1765959" cy="8663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520F9E-2253-175A-BD81-07C84EE0F297}"/>
                </a:ext>
              </a:extLst>
            </p:cNvPr>
            <p:cNvCxnSpPr>
              <a:cxnSpLocks/>
              <a:stCxn id="13" idx="2"/>
              <a:endCxn id="5" idx="0"/>
            </p:cNvCxnSpPr>
            <p:nvPr/>
          </p:nvCxnSpPr>
          <p:spPr>
            <a:xfrm flipH="1">
              <a:off x="6881813" y="2145575"/>
              <a:ext cx="1907253" cy="4043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48FD4A6-7525-67D5-BC7B-8A81E1A93DA0}"/>
                </a:ext>
              </a:extLst>
            </p:cNvPr>
            <p:cNvCxnSpPr>
              <a:stCxn id="12" idx="2"/>
              <a:endCxn id="2" idx="0"/>
            </p:cNvCxnSpPr>
            <p:nvPr/>
          </p:nvCxnSpPr>
          <p:spPr>
            <a:xfrm flipH="1">
              <a:off x="1338266" y="2145576"/>
              <a:ext cx="864986" cy="4043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7E19BDD-AC4A-532B-68ED-1E1B1898C98F}"/>
                </a:ext>
              </a:extLst>
            </p:cNvPr>
            <p:cNvCxnSpPr>
              <a:stCxn id="12" idx="2"/>
              <a:endCxn id="3" idx="0"/>
            </p:cNvCxnSpPr>
            <p:nvPr/>
          </p:nvCxnSpPr>
          <p:spPr>
            <a:xfrm>
              <a:off x="2203252" y="2145576"/>
              <a:ext cx="982863" cy="4043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020A3EB-CC28-6ECA-70C8-4EACB2DA771D}"/>
                </a:ext>
              </a:extLst>
            </p:cNvPr>
            <p:cNvCxnSpPr>
              <a:cxnSpLocks/>
              <a:stCxn id="13" idx="2"/>
              <a:endCxn id="6" idx="0"/>
            </p:cNvCxnSpPr>
            <p:nvPr/>
          </p:nvCxnSpPr>
          <p:spPr>
            <a:xfrm flipH="1">
              <a:off x="8729662" y="2145575"/>
              <a:ext cx="59404" cy="404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3AFAD9A-6605-9C2F-CE40-35314CF0D2A9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9416259" y="2057536"/>
              <a:ext cx="1161252" cy="4923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C2B2A3C-6345-FC96-5A24-48DF52264DCC}"/>
              </a:ext>
            </a:extLst>
          </p:cNvPr>
          <p:cNvCxnSpPr/>
          <p:nvPr/>
        </p:nvCxnSpPr>
        <p:spPr>
          <a:xfrm>
            <a:off x="2844800" y="2872509"/>
            <a:ext cx="1801091" cy="5564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608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7DA473-CB50-9ED3-B389-59AC947A58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-134670"/>
            <a:ext cx="12420599" cy="6992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30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E459A-2AEF-C503-0E8B-69E07188764D}"/>
              </a:ext>
            </a:extLst>
          </p:cNvPr>
          <p:cNvSpPr txBox="1">
            <a:spLocks/>
          </p:cNvSpPr>
          <p:nvPr/>
        </p:nvSpPr>
        <p:spPr>
          <a:xfrm>
            <a:off x="1374150" y="1803065"/>
            <a:ext cx="9443699" cy="2673686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497754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2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vision is to</a:t>
            </a:r>
            <a:r>
              <a:rPr lang="en-GB" sz="2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provide a</a:t>
            </a:r>
            <a:r>
              <a:rPr lang="en-GB" sz="2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n integrated community nursing service that supports the needs of the Berkshire patient who needs a range of support from the simple to the complex needs. </a:t>
            </a:r>
            <a:br>
              <a:rPr lang="en-GB" sz="2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</a:br>
            <a:r>
              <a:rPr lang="en-GB" sz="2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A needs-based approach to care delivery with a defined triage to assess the skill set and competences required to provide care on referral to our service. </a:t>
            </a:r>
            <a:br>
              <a:rPr lang="en-GB" sz="2400" b="1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</a:rPr>
            </a:br>
            <a:endParaRPr lang="en-GB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F59FA6-C7CE-003F-B787-FDA695D7F17E}"/>
              </a:ext>
            </a:extLst>
          </p:cNvPr>
          <p:cNvSpPr txBox="1"/>
          <p:nvPr/>
        </p:nvSpPr>
        <p:spPr>
          <a:xfrm>
            <a:off x="1968516" y="4848225"/>
            <a:ext cx="81581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u="sng" dirty="0">
                <a:solidFill>
                  <a:schemeClr val="accent1"/>
                </a:solidFill>
                <a:latin typeface="Calibri" panose="020F0502020204030204" pitchFamily="34" charset="0"/>
              </a:rPr>
              <a:t>Right Care, Right Person, Right Place.</a:t>
            </a:r>
            <a:r>
              <a:rPr lang="en-GB" sz="4000" b="1" u="sng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 </a:t>
            </a:r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1719711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6312B56A-6352-03D5-3039-3E43A52DF6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6824251"/>
              </p:ext>
            </p:extLst>
          </p:nvPr>
        </p:nvGraphicFramePr>
        <p:xfrm>
          <a:off x="-350520" y="0"/>
          <a:ext cx="12893040" cy="6817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E48052E-678B-6C2F-50E9-71EF7815C9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9625" y="1677293"/>
            <a:ext cx="5137686" cy="38928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4C7C61-C024-082C-E17E-A019309C68C1}"/>
              </a:ext>
            </a:extLst>
          </p:cNvPr>
          <p:cNvSpPr txBox="1"/>
          <p:nvPr/>
        </p:nvSpPr>
        <p:spPr>
          <a:xfrm>
            <a:off x="200025" y="600075"/>
            <a:ext cx="17430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Team</a:t>
            </a:r>
          </a:p>
        </p:txBody>
      </p:sp>
    </p:spTree>
    <p:extLst>
      <p:ext uri="{BB962C8B-B14F-4D97-AF65-F5344CB8AC3E}">
        <p14:creationId xmlns:p14="http://schemas.microsoft.com/office/powerpoint/2010/main" val="2498943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65602B-36CF-EDF2-1A5F-281371404D39}"/>
              </a:ext>
            </a:extLst>
          </p:cNvPr>
          <p:cNvSpPr txBox="1"/>
          <p:nvPr/>
        </p:nvSpPr>
        <p:spPr>
          <a:xfrm>
            <a:off x="2066925" y="51435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Our core pathways 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08DA919-73A9-E317-CF13-EAB77D382F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3367717"/>
              </p:ext>
            </p:extLst>
          </p:nvPr>
        </p:nvGraphicFramePr>
        <p:xfrm>
          <a:off x="395287" y="1838325"/>
          <a:ext cx="11401425" cy="4791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8354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A2A6B1-F30D-263E-C3AC-EBE993457E2B}"/>
              </a:ext>
            </a:extLst>
          </p:cNvPr>
          <p:cNvSpPr txBox="1"/>
          <p:nvPr/>
        </p:nvSpPr>
        <p:spPr>
          <a:xfrm>
            <a:off x="1095375" y="419100"/>
            <a:ext cx="9029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Integrated working and onward referrals 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56BFDD72-DF53-BE7A-C15C-A4AFE6ACF5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239040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3493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AFBF16-1132-E0CD-916F-926459A1DB71}"/>
              </a:ext>
            </a:extLst>
          </p:cNvPr>
          <p:cNvSpPr txBox="1"/>
          <p:nvPr/>
        </p:nvSpPr>
        <p:spPr>
          <a:xfrm>
            <a:off x="677863" y="492809"/>
            <a:ext cx="61055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 Criteria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44290FF3-F583-11CB-8935-B2C756FA63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657849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884933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ca3f782-3ff8-48b6-88ec-cdd5c7251b5d" xsi:nil="true"/>
    <lcf76f155ced4ddcb4097134ff3c332f xmlns="8cc7fee7-0f41-4994-94c9-ff16c12d3e4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6A289FA53DE24CB5651550222783A6" ma:contentTypeVersion="11" ma:contentTypeDescription="Create a new document." ma:contentTypeScope="" ma:versionID="71a7195cb43e3687e5c831a97cb4d87c">
  <xsd:schema xmlns:xsd="http://www.w3.org/2001/XMLSchema" xmlns:xs="http://www.w3.org/2001/XMLSchema" xmlns:p="http://schemas.microsoft.com/office/2006/metadata/properties" xmlns:ns2="8cc7fee7-0f41-4994-94c9-ff16c12d3e44" xmlns:ns3="aca3f782-3ff8-48b6-88ec-cdd5c7251b5d" targetNamespace="http://schemas.microsoft.com/office/2006/metadata/properties" ma:root="true" ma:fieldsID="54c85c419e8aa7fe1740ac2396cc7af5" ns2:_="" ns3:_="">
    <xsd:import namespace="8cc7fee7-0f41-4994-94c9-ff16c12d3e44"/>
    <xsd:import namespace="aca3f782-3ff8-48b6-88ec-cdd5c7251b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7fee7-0f41-4994-94c9-ff16c12d3e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1042bd8-3dcf-48b7-a826-1eac47215a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a3f782-3ff8-48b6-88ec-cdd5c7251b5d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5e30604-4b94-4083-9b16-dddcbe59cfa7}" ma:internalName="TaxCatchAll" ma:showField="CatchAllData" ma:web="aca3f782-3ff8-48b6-88ec-cdd5c7251b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1075C5-8C12-4958-A896-0703E31F60D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ca3f782-3ff8-48b6-88ec-cdd5c7251b5d"/>
    <ds:schemaRef ds:uri="http://schemas.microsoft.com/office/2006/metadata/properties"/>
    <ds:schemaRef ds:uri="http://purl.org/dc/dcmitype/"/>
    <ds:schemaRef ds:uri="http://schemas.microsoft.com/office/infopath/2007/PartnerControls"/>
    <ds:schemaRef ds:uri="8cc7fee7-0f41-4994-94c9-ff16c12d3e44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F70E1A9-B764-4D62-AED2-11CC95DE6B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7B837D-33FE-4896-976B-E0A1A03C1F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7fee7-0f41-4994-94c9-ff16c12d3e44"/>
    <ds:schemaRef ds:uri="aca3f782-3ff8-48b6-88ec-cdd5c7251b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762</Words>
  <Application>Microsoft Office PowerPoint</Application>
  <PresentationFormat>Widescreen</PresentationFormat>
  <Paragraphs>139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Aharoni</vt:lpstr>
      <vt:lpstr>Arial</vt:lpstr>
      <vt:lpstr>Calibri</vt:lpstr>
      <vt:lpstr>Segoe UI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Berkshire Healthcare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Urgent Community Response (UCR) and Virtual Frailty Wards</dc:title>
  <dc:creator>Sonia Durrani</dc:creator>
  <cp:lastModifiedBy>Louise Good</cp:lastModifiedBy>
  <cp:revision>81</cp:revision>
  <dcterms:created xsi:type="dcterms:W3CDTF">2023-06-07T10:41:52Z</dcterms:created>
  <dcterms:modified xsi:type="dcterms:W3CDTF">2025-10-21T12:25:05Z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0x0101003B6A289FA53DE24CB5651550222783A6</vt:lpwstr>
  </property>
  <property fmtid="{D5CDD505-2E9C-101B-9397-08002B2CF9AE}" pid="3" name="MediaServiceImageTags">
    <vt:lpwstr/>
  </property>
</Properties>
</file>