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pptx" ContentType="application/vnd.openxmlformats-officedocument.presentationml.presentation"/>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18"/>
  </p:notesMasterIdLst>
  <p:sldIdLst>
    <p:sldId id="256" r:id="rId2"/>
    <p:sldId id="3451" r:id="rId3"/>
    <p:sldId id="3452" r:id="rId4"/>
    <p:sldId id="3488" r:id="rId5"/>
    <p:sldId id="3484" r:id="rId6"/>
    <p:sldId id="3485" r:id="rId7"/>
    <p:sldId id="3487" r:id="rId8"/>
    <p:sldId id="3486" r:id="rId9"/>
    <p:sldId id="3480" r:id="rId10"/>
    <p:sldId id="3481" r:id="rId11"/>
    <p:sldId id="3482" r:id="rId12"/>
    <p:sldId id="3483" r:id="rId13"/>
    <p:sldId id="3473" r:id="rId14"/>
    <p:sldId id="3463" r:id="rId15"/>
    <p:sldId id="3457" r:id="rId16"/>
    <p:sldId id="265"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2B8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89F29B-82FA-463A-A686-1011A243DCAB}" v="17" dt="2024-07-02T12:19:57.18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26" autoAdjust="0"/>
    <p:restoredTop sz="94660"/>
  </p:normalViewPr>
  <p:slideViewPr>
    <p:cSldViewPr snapToGrid="0">
      <p:cViewPr varScale="1">
        <p:scale>
          <a:sx n="75" d="100"/>
          <a:sy n="75" d="100"/>
        </p:scale>
        <p:origin x="173"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uise Good" userId="83480b8e-ce99-42af-a67a-73358cb20eb2" providerId="ADAL" clId="{6889F29B-82FA-463A-A686-1011A243DCAB}"/>
    <pc:docChg chg="undo custSel addSld delSld modSld delMainMaster">
      <pc:chgData name="Louise Good" userId="83480b8e-ce99-42af-a67a-73358cb20eb2" providerId="ADAL" clId="{6889F29B-82FA-463A-A686-1011A243DCAB}" dt="2024-07-02T12:22:17.631" v="506" actId="14100"/>
      <pc:docMkLst>
        <pc:docMk/>
      </pc:docMkLst>
      <pc:sldChg chg="del">
        <pc:chgData name="Louise Good" userId="83480b8e-ce99-42af-a67a-73358cb20eb2" providerId="ADAL" clId="{6889F29B-82FA-463A-A686-1011A243DCAB}" dt="2024-07-02T12:11:15.965" v="441" actId="2696"/>
        <pc:sldMkLst>
          <pc:docMk/>
          <pc:sldMk cId="0" sldId="257"/>
        </pc:sldMkLst>
      </pc:sldChg>
      <pc:sldChg chg="del">
        <pc:chgData name="Louise Good" userId="83480b8e-ce99-42af-a67a-73358cb20eb2" providerId="ADAL" clId="{6889F29B-82FA-463A-A686-1011A243DCAB}" dt="2024-07-01T10:21:29.356" v="170" actId="2696"/>
        <pc:sldMkLst>
          <pc:docMk/>
          <pc:sldMk cId="1959132175" sldId="257"/>
        </pc:sldMkLst>
      </pc:sldChg>
      <pc:sldChg chg="del">
        <pc:chgData name="Louise Good" userId="83480b8e-ce99-42af-a67a-73358cb20eb2" providerId="ADAL" clId="{6889F29B-82FA-463A-A686-1011A243DCAB}" dt="2024-07-02T12:11:15.965" v="441" actId="2696"/>
        <pc:sldMkLst>
          <pc:docMk/>
          <pc:sldMk cId="0" sldId="258"/>
        </pc:sldMkLst>
      </pc:sldChg>
      <pc:sldChg chg="del">
        <pc:chgData name="Louise Good" userId="83480b8e-ce99-42af-a67a-73358cb20eb2" providerId="ADAL" clId="{6889F29B-82FA-463A-A686-1011A243DCAB}" dt="2024-07-02T12:11:15.965" v="441" actId="2696"/>
        <pc:sldMkLst>
          <pc:docMk/>
          <pc:sldMk cId="0" sldId="259"/>
        </pc:sldMkLst>
      </pc:sldChg>
      <pc:sldChg chg="del">
        <pc:chgData name="Louise Good" userId="83480b8e-ce99-42af-a67a-73358cb20eb2" providerId="ADAL" clId="{6889F29B-82FA-463A-A686-1011A243DCAB}" dt="2024-07-02T12:11:15.965" v="441" actId="2696"/>
        <pc:sldMkLst>
          <pc:docMk/>
          <pc:sldMk cId="0" sldId="260"/>
        </pc:sldMkLst>
      </pc:sldChg>
      <pc:sldChg chg="del">
        <pc:chgData name="Louise Good" userId="83480b8e-ce99-42af-a67a-73358cb20eb2" providerId="ADAL" clId="{6889F29B-82FA-463A-A686-1011A243DCAB}" dt="2024-07-02T12:11:15.965" v="441" actId="2696"/>
        <pc:sldMkLst>
          <pc:docMk/>
          <pc:sldMk cId="0" sldId="261"/>
        </pc:sldMkLst>
      </pc:sldChg>
      <pc:sldChg chg="del">
        <pc:chgData name="Louise Good" userId="83480b8e-ce99-42af-a67a-73358cb20eb2" providerId="ADAL" clId="{6889F29B-82FA-463A-A686-1011A243DCAB}" dt="2024-07-01T10:21:23.979" v="169" actId="2696"/>
        <pc:sldMkLst>
          <pc:docMk/>
          <pc:sldMk cId="554585239" sldId="261"/>
        </pc:sldMkLst>
      </pc:sldChg>
      <pc:sldChg chg="del">
        <pc:chgData name="Louise Good" userId="83480b8e-ce99-42af-a67a-73358cb20eb2" providerId="ADAL" clId="{6889F29B-82FA-463A-A686-1011A243DCAB}" dt="2024-07-02T12:11:15.965" v="441" actId="2696"/>
        <pc:sldMkLst>
          <pc:docMk/>
          <pc:sldMk cId="0" sldId="262"/>
        </pc:sldMkLst>
      </pc:sldChg>
      <pc:sldChg chg="del">
        <pc:chgData name="Louise Good" userId="83480b8e-ce99-42af-a67a-73358cb20eb2" providerId="ADAL" clId="{6889F29B-82FA-463A-A686-1011A243DCAB}" dt="2024-07-02T12:11:15.965" v="441" actId="2696"/>
        <pc:sldMkLst>
          <pc:docMk/>
          <pc:sldMk cId="0" sldId="263"/>
        </pc:sldMkLst>
      </pc:sldChg>
      <pc:sldChg chg="del">
        <pc:chgData name="Louise Good" userId="83480b8e-ce99-42af-a67a-73358cb20eb2" providerId="ADAL" clId="{6889F29B-82FA-463A-A686-1011A243DCAB}" dt="2024-07-02T12:11:15.965" v="441" actId="2696"/>
        <pc:sldMkLst>
          <pc:docMk/>
          <pc:sldMk cId="0" sldId="264"/>
        </pc:sldMkLst>
      </pc:sldChg>
      <pc:sldChg chg="del">
        <pc:chgData name="Louise Good" userId="83480b8e-ce99-42af-a67a-73358cb20eb2" providerId="ADAL" clId="{6889F29B-82FA-463A-A686-1011A243DCAB}" dt="2024-07-02T12:11:15.965" v="441" actId="2696"/>
        <pc:sldMkLst>
          <pc:docMk/>
          <pc:sldMk cId="0" sldId="266"/>
        </pc:sldMkLst>
      </pc:sldChg>
      <pc:sldChg chg="del">
        <pc:chgData name="Louise Good" userId="83480b8e-ce99-42af-a67a-73358cb20eb2" providerId="ADAL" clId="{6889F29B-82FA-463A-A686-1011A243DCAB}" dt="2024-07-02T12:11:15.965" v="441" actId="2696"/>
        <pc:sldMkLst>
          <pc:docMk/>
          <pc:sldMk cId="0" sldId="267"/>
        </pc:sldMkLst>
      </pc:sldChg>
      <pc:sldChg chg="del">
        <pc:chgData name="Louise Good" userId="83480b8e-ce99-42af-a67a-73358cb20eb2" providerId="ADAL" clId="{6889F29B-82FA-463A-A686-1011A243DCAB}" dt="2024-07-02T12:11:15.965" v="441" actId="2696"/>
        <pc:sldMkLst>
          <pc:docMk/>
          <pc:sldMk cId="0" sldId="268"/>
        </pc:sldMkLst>
      </pc:sldChg>
      <pc:sldChg chg="del">
        <pc:chgData name="Louise Good" userId="83480b8e-ce99-42af-a67a-73358cb20eb2" providerId="ADAL" clId="{6889F29B-82FA-463A-A686-1011A243DCAB}" dt="2024-07-02T12:11:15.965" v="441" actId="2696"/>
        <pc:sldMkLst>
          <pc:docMk/>
          <pc:sldMk cId="0" sldId="269"/>
        </pc:sldMkLst>
      </pc:sldChg>
      <pc:sldChg chg="del">
        <pc:chgData name="Louise Good" userId="83480b8e-ce99-42af-a67a-73358cb20eb2" providerId="ADAL" clId="{6889F29B-82FA-463A-A686-1011A243DCAB}" dt="2024-07-02T12:11:15.965" v="441" actId="2696"/>
        <pc:sldMkLst>
          <pc:docMk/>
          <pc:sldMk cId="0" sldId="270"/>
        </pc:sldMkLst>
      </pc:sldChg>
      <pc:sldChg chg="del">
        <pc:chgData name="Louise Good" userId="83480b8e-ce99-42af-a67a-73358cb20eb2" providerId="ADAL" clId="{6889F29B-82FA-463A-A686-1011A243DCAB}" dt="2024-07-02T12:11:15.965" v="441" actId="2696"/>
        <pc:sldMkLst>
          <pc:docMk/>
          <pc:sldMk cId="0" sldId="271"/>
        </pc:sldMkLst>
      </pc:sldChg>
      <pc:sldChg chg="del">
        <pc:chgData name="Louise Good" userId="83480b8e-ce99-42af-a67a-73358cb20eb2" providerId="ADAL" clId="{6889F29B-82FA-463A-A686-1011A243DCAB}" dt="2024-07-02T12:11:15.965" v="441" actId="2696"/>
        <pc:sldMkLst>
          <pc:docMk/>
          <pc:sldMk cId="0" sldId="272"/>
        </pc:sldMkLst>
      </pc:sldChg>
      <pc:sldChg chg="del">
        <pc:chgData name="Louise Good" userId="83480b8e-ce99-42af-a67a-73358cb20eb2" providerId="ADAL" clId="{6889F29B-82FA-463A-A686-1011A243DCAB}" dt="2024-07-02T12:11:15.965" v="441" actId="2696"/>
        <pc:sldMkLst>
          <pc:docMk/>
          <pc:sldMk cId="0" sldId="273"/>
        </pc:sldMkLst>
      </pc:sldChg>
      <pc:sldChg chg="del">
        <pc:chgData name="Louise Good" userId="83480b8e-ce99-42af-a67a-73358cb20eb2" providerId="ADAL" clId="{6889F29B-82FA-463A-A686-1011A243DCAB}" dt="2024-07-02T12:11:15.965" v="441" actId="2696"/>
        <pc:sldMkLst>
          <pc:docMk/>
          <pc:sldMk cId="0" sldId="274"/>
        </pc:sldMkLst>
      </pc:sldChg>
      <pc:sldChg chg="del">
        <pc:chgData name="Louise Good" userId="83480b8e-ce99-42af-a67a-73358cb20eb2" providerId="ADAL" clId="{6889F29B-82FA-463A-A686-1011A243DCAB}" dt="2024-07-02T12:11:15.965" v="441" actId="2696"/>
        <pc:sldMkLst>
          <pc:docMk/>
          <pc:sldMk cId="0" sldId="275"/>
        </pc:sldMkLst>
      </pc:sldChg>
      <pc:sldChg chg="del">
        <pc:chgData name="Louise Good" userId="83480b8e-ce99-42af-a67a-73358cb20eb2" providerId="ADAL" clId="{6889F29B-82FA-463A-A686-1011A243DCAB}" dt="2024-07-02T12:11:15.965" v="441" actId="2696"/>
        <pc:sldMkLst>
          <pc:docMk/>
          <pc:sldMk cId="0" sldId="276"/>
        </pc:sldMkLst>
      </pc:sldChg>
      <pc:sldChg chg="del">
        <pc:chgData name="Louise Good" userId="83480b8e-ce99-42af-a67a-73358cb20eb2" providerId="ADAL" clId="{6889F29B-82FA-463A-A686-1011A243DCAB}" dt="2024-07-02T12:11:15.965" v="441" actId="2696"/>
        <pc:sldMkLst>
          <pc:docMk/>
          <pc:sldMk cId="0" sldId="277"/>
        </pc:sldMkLst>
      </pc:sldChg>
      <pc:sldChg chg="del">
        <pc:chgData name="Louise Good" userId="83480b8e-ce99-42af-a67a-73358cb20eb2" providerId="ADAL" clId="{6889F29B-82FA-463A-A686-1011A243DCAB}" dt="2024-07-02T12:11:15.965" v="441" actId="2696"/>
        <pc:sldMkLst>
          <pc:docMk/>
          <pc:sldMk cId="0" sldId="278"/>
        </pc:sldMkLst>
      </pc:sldChg>
      <pc:sldChg chg="del">
        <pc:chgData name="Louise Good" userId="83480b8e-ce99-42af-a67a-73358cb20eb2" providerId="ADAL" clId="{6889F29B-82FA-463A-A686-1011A243DCAB}" dt="2024-07-02T12:11:15.965" v="441" actId="2696"/>
        <pc:sldMkLst>
          <pc:docMk/>
          <pc:sldMk cId="0" sldId="279"/>
        </pc:sldMkLst>
      </pc:sldChg>
      <pc:sldChg chg="del">
        <pc:chgData name="Louise Good" userId="83480b8e-ce99-42af-a67a-73358cb20eb2" providerId="ADAL" clId="{6889F29B-82FA-463A-A686-1011A243DCAB}" dt="2024-07-02T12:11:15.965" v="441" actId="2696"/>
        <pc:sldMkLst>
          <pc:docMk/>
          <pc:sldMk cId="0" sldId="280"/>
        </pc:sldMkLst>
      </pc:sldChg>
      <pc:sldChg chg="del">
        <pc:chgData name="Louise Good" userId="83480b8e-ce99-42af-a67a-73358cb20eb2" providerId="ADAL" clId="{6889F29B-82FA-463A-A686-1011A243DCAB}" dt="2024-07-02T12:11:15.965" v="441" actId="2696"/>
        <pc:sldMkLst>
          <pc:docMk/>
          <pc:sldMk cId="0" sldId="281"/>
        </pc:sldMkLst>
      </pc:sldChg>
      <pc:sldChg chg="del">
        <pc:chgData name="Louise Good" userId="83480b8e-ce99-42af-a67a-73358cb20eb2" providerId="ADAL" clId="{6889F29B-82FA-463A-A686-1011A243DCAB}" dt="2024-07-02T12:11:15.965" v="441" actId="2696"/>
        <pc:sldMkLst>
          <pc:docMk/>
          <pc:sldMk cId="0" sldId="282"/>
        </pc:sldMkLst>
      </pc:sldChg>
      <pc:sldChg chg="del">
        <pc:chgData name="Louise Good" userId="83480b8e-ce99-42af-a67a-73358cb20eb2" providerId="ADAL" clId="{6889F29B-82FA-463A-A686-1011A243DCAB}" dt="2024-07-02T12:11:15.965" v="441" actId="2696"/>
        <pc:sldMkLst>
          <pc:docMk/>
          <pc:sldMk cId="0" sldId="283"/>
        </pc:sldMkLst>
      </pc:sldChg>
      <pc:sldChg chg="del">
        <pc:chgData name="Louise Good" userId="83480b8e-ce99-42af-a67a-73358cb20eb2" providerId="ADAL" clId="{6889F29B-82FA-463A-A686-1011A243DCAB}" dt="2024-07-02T12:11:15.965" v="441" actId="2696"/>
        <pc:sldMkLst>
          <pc:docMk/>
          <pc:sldMk cId="0" sldId="284"/>
        </pc:sldMkLst>
      </pc:sldChg>
      <pc:sldChg chg="del">
        <pc:chgData name="Louise Good" userId="83480b8e-ce99-42af-a67a-73358cb20eb2" providerId="ADAL" clId="{6889F29B-82FA-463A-A686-1011A243DCAB}" dt="2024-07-02T12:11:15.965" v="441" actId="2696"/>
        <pc:sldMkLst>
          <pc:docMk/>
          <pc:sldMk cId="0" sldId="285"/>
        </pc:sldMkLst>
      </pc:sldChg>
      <pc:sldChg chg="del">
        <pc:chgData name="Louise Good" userId="83480b8e-ce99-42af-a67a-73358cb20eb2" providerId="ADAL" clId="{6889F29B-82FA-463A-A686-1011A243DCAB}" dt="2024-07-02T12:11:15.965" v="441" actId="2696"/>
        <pc:sldMkLst>
          <pc:docMk/>
          <pc:sldMk cId="0" sldId="286"/>
        </pc:sldMkLst>
      </pc:sldChg>
      <pc:sldChg chg="del">
        <pc:chgData name="Louise Good" userId="83480b8e-ce99-42af-a67a-73358cb20eb2" providerId="ADAL" clId="{6889F29B-82FA-463A-A686-1011A243DCAB}" dt="2024-07-02T12:11:15.965" v="441" actId="2696"/>
        <pc:sldMkLst>
          <pc:docMk/>
          <pc:sldMk cId="0" sldId="287"/>
        </pc:sldMkLst>
      </pc:sldChg>
      <pc:sldChg chg="del">
        <pc:chgData name="Louise Good" userId="83480b8e-ce99-42af-a67a-73358cb20eb2" providerId="ADAL" clId="{6889F29B-82FA-463A-A686-1011A243DCAB}" dt="2024-07-01T10:21:23.979" v="169" actId="2696"/>
        <pc:sldMkLst>
          <pc:docMk/>
          <pc:sldMk cId="1283489659" sldId="433"/>
        </pc:sldMkLst>
      </pc:sldChg>
      <pc:sldChg chg="del">
        <pc:chgData name="Louise Good" userId="83480b8e-ce99-42af-a67a-73358cb20eb2" providerId="ADAL" clId="{6889F29B-82FA-463A-A686-1011A243DCAB}" dt="2024-07-01T10:21:23.979" v="169" actId="2696"/>
        <pc:sldMkLst>
          <pc:docMk/>
          <pc:sldMk cId="1411955032" sldId="435"/>
        </pc:sldMkLst>
      </pc:sldChg>
      <pc:sldChg chg="del">
        <pc:chgData name="Louise Good" userId="83480b8e-ce99-42af-a67a-73358cb20eb2" providerId="ADAL" clId="{6889F29B-82FA-463A-A686-1011A243DCAB}" dt="2024-07-01T10:21:23.979" v="169" actId="2696"/>
        <pc:sldMkLst>
          <pc:docMk/>
          <pc:sldMk cId="2020000077" sldId="437"/>
        </pc:sldMkLst>
      </pc:sldChg>
      <pc:sldChg chg="del">
        <pc:chgData name="Louise Good" userId="83480b8e-ce99-42af-a67a-73358cb20eb2" providerId="ADAL" clId="{6889F29B-82FA-463A-A686-1011A243DCAB}" dt="2024-07-01T10:21:23.979" v="169" actId="2696"/>
        <pc:sldMkLst>
          <pc:docMk/>
          <pc:sldMk cId="4024787216" sldId="438"/>
        </pc:sldMkLst>
      </pc:sldChg>
      <pc:sldChg chg="del">
        <pc:chgData name="Louise Good" userId="83480b8e-ce99-42af-a67a-73358cb20eb2" providerId="ADAL" clId="{6889F29B-82FA-463A-A686-1011A243DCAB}" dt="2024-07-01T10:21:23.979" v="169" actId="2696"/>
        <pc:sldMkLst>
          <pc:docMk/>
          <pc:sldMk cId="2672308019" sldId="439"/>
        </pc:sldMkLst>
      </pc:sldChg>
      <pc:sldChg chg="del">
        <pc:chgData name="Louise Good" userId="83480b8e-ce99-42af-a67a-73358cb20eb2" providerId="ADAL" clId="{6889F29B-82FA-463A-A686-1011A243DCAB}" dt="2024-07-01T10:21:38.867" v="171" actId="2696"/>
        <pc:sldMkLst>
          <pc:docMk/>
          <pc:sldMk cId="3888735672" sldId="990"/>
        </pc:sldMkLst>
      </pc:sldChg>
      <pc:sldChg chg="del">
        <pc:chgData name="Louise Good" userId="83480b8e-ce99-42af-a67a-73358cb20eb2" providerId="ADAL" clId="{6889F29B-82FA-463A-A686-1011A243DCAB}" dt="2024-07-01T10:21:38.867" v="171" actId="2696"/>
        <pc:sldMkLst>
          <pc:docMk/>
          <pc:sldMk cId="864537762" sldId="1264"/>
        </pc:sldMkLst>
      </pc:sldChg>
      <pc:sldChg chg="del">
        <pc:chgData name="Louise Good" userId="83480b8e-ce99-42af-a67a-73358cb20eb2" providerId="ADAL" clId="{6889F29B-82FA-463A-A686-1011A243DCAB}" dt="2024-07-01T10:21:38.867" v="171" actId="2696"/>
        <pc:sldMkLst>
          <pc:docMk/>
          <pc:sldMk cId="1682728270" sldId="1266"/>
        </pc:sldMkLst>
      </pc:sldChg>
      <pc:sldChg chg="del">
        <pc:chgData name="Louise Good" userId="83480b8e-ce99-42af-a67a-73358cb20eb2" providerId="ADAL" clId="{6889F29B-82FA-463A-A686-1011A243DCAB}" dt="2024-07-01T10:21:38.867" v="171" actId="2696"/>
        <pc:sldMkLst>
          <pc:docMk/>
          <pc:sldMk cId="1251325391" sldId="1832"/>
        </pc:sldMkLst>
      </pc:sldChg>
      <pc:sldChg chg="del">
        <pc:chgData name="Louise Good" userId="83480b8e-ce99-42af-a67a-73358cb20eb2" providerId="ADAL" clId="{6889F29B-82FA-463A-A686-1011A243DCAB}" dt="2024-07-01T10:21:38.867" v="171" actId="2696"/>
        <pc:sldMkLst>
          <pc:docMk/>
          <pc:sldMk cId="3445204681" sldId="1833"/>
        </pc:sldMkLst>
      </pc:sldChg>
      <pc:sldChg chg="del">
        <pc:chgData name="Louise Good" userId="83480b8e-ce99-42af-a67a-73358cb20eb2" providerId="ADAL" clId="{6889F29B-82FA-463A-A686-1011A243DCAB}" dt="2024-07-01T10:21:38.867" v="171" actId="2696"/>
        <pc:sldMkLst>
          <pc:docMk/>
          <pc:sldMk cId="2527195940" sldId="1841"/>
        </pc:sldMkLst>
      </pc:sldChg>
      <pc:sldChg chg="del">
        <pc:chgData name="Louise Good" userId="83480b8e-ce99-42af-a67a-73358cb20eb2" providerId="ADAL" clId="{6889F29B-82FA-463A-A686-1011A243DCAB}" dt="2024-07-01T10:21:38.867" v="171" actId="2696"/>
        <pc:sldMkLst>
          <pc:docMk/>
          <pc:sldMk cId="2082130235" sldId="1853"/>
        </pc:sldMkLst>
      </pc:sldChg>
      <pc:sldChg chg="modSp mod">
        <pc:chgData name="Louise Good" userId="83480b8e-ce99-42af-a67a-73358cb20eb2" providerId="ADAL" clId="{6889F29B-82FA-463A-A686-1011A243DCAB}" dt="2024-07-01T10:29:27.813" v="291" actId="1076"/>
        <pc:sldMkLst>
          <pc:docMk/>
          <pc:sldMk cId="761743687" sldId="3451"/>
        </pc:sldMkLst>
        <pc:spChg chg="mod">
          <ac:chgData name="Louise Good" userId="83480b8e-ce99-42af-a67a-73358cb20eb2" providerId="ADAL" clId="{6889F29B-82FA-463A-A686-1011A243DCAB}" dt="2024-07-01T10:29:27.813" v="291" actId="1076"/>
          <ac:spMkLst>
            <pc:docMk/>
            <pc:sldMk cId="761743687" sldId="3451"/>
            <ac:spMk id="3" creationId="{9725E70D-D442-81A2-B622-344F99CEB792}"/>
          </ac:spMkLst>
        </pc:spChg>
      </pc:sldChg>
      <pc:sldChg chg="add del">
        <pc:chgData name="Louise Good" userId="83480b8e-ce99-42af-a67a-73358cb20eb2" providerId="ADAL" clId="{6889F29B-82FA-463A-A686-1011A243DCAB}" dt="2024-07-01T10:21:46.513" v="173" actId="2696"/>
        <pc:sldMkLst>
          <pc:docMk/>
          <pc:sldMk cId="1741660890" sldId="3452"/>
        </pc:sldMkLst>
      </pc:sldChg>
      <pc:sldChg chg="modSp mod">
        <pc:chgData name="Louise Good" userId="83480b8e-ce99-42af-a67a-73358cb20eb2" providerId="ADAL" clId="{6889F29B-82FA-463A-A686-1011A243DCAB}" dt="2024-07-01T10:22:37.798" v="177" actId="20577"/>
        <pc:sldMkLst>
          <pc:docMk/>
          <pc:sldMk cId="3778846666" sldId="3457"/>
        </pc:sldMkLst>
        <pc:spChg chg="mod">
          <ac:chgData name="Louise Good" userId="83480b8e-ce99-42af-a67a-73358cb20eb2" providerId="ADAL" clId="{6889F29B-82FA-463A-A686-1011A243DCAB}" dt="2024-07-01T10:22:37.798" v="177" actId="20577"/>
          <ac:spMkLst>
            <pc:docMk/>
            <pc:sldMk cId="3778846666" sldId="3457"/>
            <ac:spMk id="5" creationId="{608BB6CD-2B64-DD6C-464A-CB6CF0DDE29E}"/>
          </ac:spMkLst>
        </pc:spChg>
      </pc:sldChg>
      <pc:sldChg chg="del">
        <pc:chgData name="Louise Good" userId="83480b8e-ce99-42af-a67a-73358cb20eb2" providerId="ADAL" clId="{6889F29B-82FA-463A-A686-1011A243DCAB}" dt="2024-07-01T10:11:33.437" v="165" actId="2696"/>
        <pc:sldMkLst>
          <pc:docMk/>
          <pc:sldMk cId="3780676184" sldId="3466"/>
        </pc:sldMkLst>
      </pc:sldChg>
      <pc:sldChg chg="del">
        <pc:chgData name="Louise Good" userId="83480b8e-ce99-42af-a67a-73358cb20eb2" providerId="ADAL" clId="{6889F29B-82FA-463A-A686-1011A243DCAB}" dt="2024-07-01T10:21:12.796" v="167" actId="2696"/>
        <pc:sldMkLst>
          <pc:docMk/>
          <pc:sldMk cId="2654419488" sldId="3474"/>
        </pc:sldMkLst>
      </pc:sldChg>
      <pc:sldChg chg="del">
        <pc:chgData name="Louise Good" userId="83480b8e-ce99-42af-a67a-73358cb20eb2" providerId="ADAL" clId="{6889F29B-82FA-463A-A686-1011A243DCAB}" dt="2024-07-01T10:21:38.867" v="171" actId="2696"/>
        <pc:sldMkLst>
          <pc:docMk/>
          <pc:sldMk cId="1885087386" sldId="3475"/>
        </pc:sldMkLst>
      </pc:sldChg>
      <pc:sldChg chg="del">
        <pc:chgData name="Louise Good" userId="83480b8e-ce99-42af-a67a-73358cb20eb2" providerId="ADAL" clId="{6889F29B-82FA-463A-A686-1011A243DCAB}" dt="2024-07-01T10:21:29.356" v="170" actId="2696"/>
        <pc:sldMkLst>
          <pc:docMk/>
          <pc:sldMk cId="2292271136" sldId="3476"/>
        </pc:sldMkLst>
      </pc:sldChg>
      <pc:sldChg chg="del">
        <pc:chgData name="Louise Good" userId="83480b8e-ce99-42af-a67a-73358cb20eb2" providerId="ADAL" clId="{6889F29B-82FA-463A-A686-1011A243DCAB}" dt="2024-07-01T10:21:16.564" v="168" actId="2696"/>
        <pc:sldMkLst>
          <pc:docMk/>
          <pc:sldMk cId="3530867934" sldId="3477"/>
        </pc:sldMkLst>
      </pc:sldChg>
      <pc:sldChg chg="del">
        <pc:chgData name="Louise Good" userId="83480b8e-ce99-42af-a67a-73358cb20eb2" providerId="ADAL" clId="{6889F29B-82FA-463A-A686-1011A243DCAB}" dt="2024-07-01T10:21:29.356" v="170" actId="2696"/>
        <pc:sldMkLst>
          <pc:docMk/>
          <pc:sldMk cId="3767077258" sldId="3478"/>
        </pc:sldMkLst>
      </pc:sldChg>
      <pc:sldChg chg="del">
        <pc:chgData name="Louise Good" userId="83480b8e-ce99-42af-a67a-73358cb20eb2" providerId="ADAL" clId="{6889F29B-82FA-463A-A686-1011A243DCAB}" dt="2024-07-01T10:21:48.837" v="174" actId="2696"/>
        <pc:sldMkLst>
          <pc:docMk/>
          <pc:sldMk cId="1529132144" sldId="3479"/>
        </pc:sldMkLst>
      </pc:sldChg>
      <pc:sldChg chg="modSp mod">
        <pc:chgData name="Louise Good" userId="83480b8e-ce99-42af-a67a-73358cb20eb2" providerId="ADAL" clId="{6889F29B-82FA-463A-A686-1011A243DCAB}" dt="2024-07-01T10:29:01.491" v="289" actId="20577"/>
        <pc:sldMkLst>
          <pc:docMk/>
          <pc:sldMk cId="1177987507" sldId="3480"/>
        </pc:sldMkLst>
        <pc:spChg chg="mod">
          <ac:chgData name="Louise Good" userId="83480b8e-ce99-42af-a67a-73358cb20eb2" providerId="ADAL" clId="{6889F29B-82FA-463A-A686-1011A243DCAB}" dt="2024-07-01T10:29:01.491" v="289" actId="20577"/>
          <ac:spMkLst>
            <pc:docMk/>
            <pc:sldMk cId="1177987507" sldId="3480"/>
            <ac:spMk id="3" creationId="{6B5AAE9B-CBFF-2ACF-03FE-47F7A42055AF}"/>
          </ac:spMkLst>
        </pc:spChg>
      </pc:sldChg>
      <pc:sldChg chg="addSp modSp mod">
        <pc:chgData name="Louise Good" userId="83480b8e-ce99-42af-a67a-73358cb20eb2" providerId="ADAL" clId="{6889F29B-82FA-463A-A686-1011A243DCAB}" dt="2024-07-01T10:28:39.652" v="255" actId="1076"/>
        <pc:sldMkLst>
          <pc:docMk/>
          <pc:sldMk cId="2565603274" sldId="3481"/>
        </pc:sldMkLst>
        <pc:picChg chg="add mod">
          <ac:chgData name="Louise Good" userId="83480b8e-ce99-42af-a67a-73358cb20eb2" providerId="ADAL" clId="{6889F29B-82FA-463A-A686-1011A243DCAB}" dt="2024-07-01T10:28:39.652" v="255" actId="1076"/>
          <ac:picMkLst>
            <pc:docMk/>
            <pc:sldMk cId="2565603274" sldId="3481"/>
            <ac:picMk id="5" creationId="{D1A07C0D-1E3E-D312-4BCD-09078BA76169}"/>
          </ac:picMkLst>
        </pc:picChg>
      </pc:sldChg>
      <pc:sldChg chg="del">
        <pc:chgData name="Louise Good" userId="83480b8e-ce99-42af-a67a-73358cb20eb2" providerId="ADAL" clId="{6889F29B-82FA-463A-A686-1011A243DCAB}" dt="2024-07-01T10:11:37.880" v="166" actId="2696"/>
        <pc:sldMkLst>
          <pc:docMk/>
          <pc:sldMk cId="1695548756" sldId="3483"/>
        </pc:sldMkLst>
      </pc:sldChg>
      <pc:sldChg chg="addSp delSp modSp add mod">
        <pc:chgData name="Louise Good" userId="83480b8e-ce99-42af-a67a-73358cb20eb2" providerId="ADAL" clId="{6889F29B-82FA-463A-A686-1011A243DCAB}" dt="2024-07-01T10:25:47.946" v="248" actId="20577"/>
        <pc:sldMkLst>
          <pc:docMk/>
          <pc:sldMk cId="2063029343" sldId="3483"/>
        </pc:sldMkLst>
        <pc:spChg chg="add mod">
          <ac:chgData name="Louise Good" userId="83480b8e-ce99-42af-a67a-73358cb20eb2" providerId="ADAL" clId="{6889F29B-82FA-463A-A686-1011A243DCAB}" dt="2024-07-01T10:25:47.946" v="248" actId="20577"/>
          <ac:spMkLst>
            <pc:docMk/>
            <pc:sldMk cId="2063029343" sldId="3483"/>
            <ac:spMk id="3" creationId="{B57B3D39-7A6D-B902-A98C-8DA30B062720}"/>
          </ac:spMkLst>
        </pc:spChg>
        <pc:picChg chg="del">
          <ac:chgData name="Louise Good" userId="83480b8e-ce99-42af-a67a-73358cb20eb2" providerId="ADAL" clId="{6889F29B-82FA-463A-A686-1011A243DCAB}" dt="2024-07-01T10:22:57.303" v="179" actId="478"/>
          <ac:picMkLst>
            <pc:docMk/>
            <pc:sldMk cId="2063029343" sldId="3483"/>
            <ac:picMk id="5" creationId="{C5C42F6D-F46F-DEF9-3A75-6D1C5ACB6B33}"/>
          </ac:picMkLst>
        </pc:picChg>
      </pc:sldChg>
      <pc:sldChg chg="modSp add mod">
        <pc:chgData name="Louise Good" userId="83480b8e-ce99-42af-a67a-73358cb20eb2" providerId="ADAL" clId="{6889F29B-82FA-463A-A686-1011A243DCAB}" dt="2024-07-01T10:31:44.053" v="431" actId="20577"/>
        <pc:sldMkLst>
          <pc:docMk/>
          <pc:sldMk cId="1596874475" sldId="3484"/>
        </pc:sldMkLst>
        <pc:spChg chg="mod">
          <ac:chgData name="Louise Good" userId="83480b8e-ce99-42af-a67a-73358cb20eb2" providerId="ADAL" clId="{6889F29B-82FA-463A-A686-1011A243DCAB}" dt="2024-07-01T10:31:44.053" v="431" actId="20577"/>
          <ac:spMkLst>
            <pc:docMk/>
            <pc:sldMk cId="1596874475" sldId="3484"/>
            <ac:spMk id="2" creationId="{11B9CB16-A087-29F4-C715-68FC4C04E999}"/>
          </ac:spMkLst>
        </pc:spChg>
      </pc:sldChg>
      <pc:sldChg chg="modSp add mod">
        <pc:chgData name="Louise Good" userId="83480b8e-ce99-42af-a67a-73358cb20eb2" providerId="ADAL" clId="{6889F29B-82FA-463A-A686-1011A243DCAB}" dt="2024-07-01T10:30:59.113" v="409" actId="27636"/>
        <pc:sldMkLst>
          <pc:docMk/>
          <pc:sldMk cId="2616525814" sldId="3485"/>
        </pc:sldMkLst>
        <pc:spChg chg="mod">
          <ac:chgData name="Louise Good" userId="83480b8e-ce99-42af-a67a-73358cb20eb2" providerId="ADAL" clId="{6889F29B-82FA-463A-A686-1011A243DCAB}" dt="2024-07-01T10:30:59.113" v="409" actId="27636"/>
          <ac:spMkLst>
            <pc:docMk/>
            <pc:sldMk cId="2616525814" sldId="3485"/>
            <ac:spMk id="2" creationId="{11B9CB16-A087-29F4-C715-68FC4C04E999}"/>
          </ac:spMkLst>
        </pc:spChg>
      </pc:sldChg>
      <pc:sldChg chg="addSp modSp add mod">
        <pc:chgData name="Louise Good" userId="83480b8e-ce99-42af-a67a-73358cb20eb2" providerId="ADAL" clId="{6889F29B-82FA-463A-A686-1011A243DCAB}" dt="2024-07-02T12:13:19.027" v="456" actId="14100"/>
        <pc:sldMkLst>
          <pc:docMk/>
          <pc:sldMk cId="3798457474" sldId="3486"/>
        </pc:sldMkLst>
        <pc:spChg chg="mod">
          <ac:chgData name="Louise Good" userId="83480b8e-ce99-42af-a67a-73358cb20eb2" providerId="ADAL" clId="{6889F29B-82FA-463A-A686-1011A243DCAB}" dt="2024-07-02T12:12:49.192" v="451" actId="1076"/>
          <ac:spMkLst>
            <pc:docMk/>
            <pc:sldMk cId="3798457474" sldId="3486"/>
            <ac:spMk id="2" creationId="{11B9CB16-A087-29F4-C715-68FC4C04E999}"/>
          </ac:spMkLst>
        </pc:spChg>
        <pc:picChg chg="add mod">
          <ac:chgData name="Louise Good" userId="83480b8e-ce99-42af-a67a-73358cb20eb2" providerId="ADAL" clId="{6889F29B-82FA-463A-A686-1011A243DCAB}" dt="2024-07-02T12:13:19.027" v="456" actId="14100"/>
          <ac:picMkLst>
            <pc:docMk/>
            <pc:sldMk cId="3798457474" sldId="3486"/>
            <ac:picMk id="4" creationId="{0BBA1B23-AE68-F03C-9159-3D2B529FA247}"/>
          </ac:picMkLst>
        </pc:picChg>
      </pc:sldChg>
      <pc:sldChg chg="addSp delSp modSp add mod">
        <pc:chgData name="Louise Good" userId="83480b8e-ce99-42af-a67a-73358cb20eb2" providerId="ADAL" clId="{6889F29B-82FA-463A-A686-1011A243DCAB}" dt="2024-07-02T12:12:43.332" v="450" actId="1076"/>
        <pc:sldMkLst>
          <pc:docMk/>
          <pc:sldMk cId="1046871148" sldId="3487"/>
        </pc:sldMkLst>
        <pc:spChg chg="mod">
          <ac:chgData name="Louise Good" userId="83480b8e-ce99-42af-a67a-73358cb20eb2" providerId="ADAL" clId="{6889F29B-82FA-463A-A686-1011A243DCAB}" dt="2024-07-02T12:11:26.687" v="444" actId="27636"/>
          <ac:spMkLst>
            <pc:docMk/>
            <pc:sldMk cId="1046871148" sldId="3487"/>
            <ac:spMk id="2" creationId="{11B9CB16-A087-29F4-C715-68FC4C04E999}"/>
          </ac:spMkLst>
        </pc:spChg>
        <pc:graphicFrameChg chg="add del mod">
          <ac:chgData name="Louise Good" userId="83480b8e-ce99-42af-a67a-73358cb20eb2" providerId="ADAL" clId="{6889F29B-82FA-463A-A686-1011A243DCAB}" dt="2024-07-02T12:11:49.251" v="446" actId="478"/>
          <ac:graphicFrameMkLst>
            <pc:docMk/>
            <pc:sldMk cId="1046871148" sldId="3487"/>
            <ac:graphicFrameMk id="3" creationId="{92821115-432B-B05D-2F58-B4AEB4799B8F}"/>
          </ac:graphicFrameMkLst>
        </pc:graphicFrameChg>
        <pc:graphicFrameChg chg="add mod">
          <ac:chgData name="Louise Good" userId="83480b8e-ce99-42af-a67a-73358cb20eb2" providerId="ADAL" clId="{6889F29B-82FA-463A-A686-1011A243DCAB}" dt="2024-07-02T12:12:43.332" v="450" actId="1076"/>
          <ac:graphicFrameMkLst>
            <pc:docMk/>
            <pc:sldMk cId="1046871148" sldId="3487"/>
            <ac:graphicFrameMk id="4" creationId="{DE0AF029-7FF1-FCF6-807E-2521D3B7F1D1}"/>
          </ac:graphicFrameMkLst>
        </pc:graphicFrameChg>
      </pc:sldChg>
      <pc:sldChg chg="addSp delSp modSp add del mod">
        <pc:chgData name="Louise Good" userId="83480b8e-ce99-42af-a67a-73358cb20eb2" providerId="ADAL" clId="{6889F29B-82FA-463A-A686-1011A243DCAB}" dt="2024-07-02T12:00:11.311" v="440" actId="2696"/>
        <pc:sldMkLst>
          <pc:docMk/>
          <pc:sldMk cId="4019555849" sldId="3487"/>
        </pc:sldMkLst>
        <pc:spChg chg="mod">
          <ac:chgData name="Louise Good" userId="83480b8e-ce99-42af-a67a-73358cb20eb2" providerId="ADAL" clId="{6889F29B-82FA-463A-A686-1011A243DCAB}" dt="2024-07-02T11:42:26.456" v="434" actId="27636"/>
          <ac:spMkLst>
            <pc:docMk/>
            <pc:sldMk cId="4019555849" sldId="3487"/>
            <ac:spMk id="2" creationId="{11B9CB16-A087-29F4-C715-68FC4C04E999}"/>
          </ac:spMkLst>
        </pc:spChg>
        <pc:graphicFrameChg chg="add del mod">
          <ac:chgData name="Louise Good" userId="83480b8e-ce99-42af-a67a-73358cb20eb2" providerId="ADAL" clId="{6889F29B-82FA-463A-A686-1011A243DCAB}" dt="2024-07-02T11:43:01.560" v="437" actId="478"/>
          <ac:graphicFrameMkLst>
            <pc:docMk/>
            <pc:sldMk cId="4019555849" sldId="3487"/>
            <ac:graphicFrameMk id="3" creationId="{4CCC024F-8DA8-08F9-8FB5-AC2AF2F7516E}"/>
          </ac:graphicFrameMkLst>
        </pc:graphicFrameChg>
        <pc:graphicFrameChg chg="add del mod">
          <ac:chgData name="Louise Good" userId="83480b8e-ce99-42af-a67a-73358cb20eb2" providerId="ADAL" clId="{6889F29B-82FA-463A-A686-1011A243DCAB}" dt="2024-07-02T11:43:42.965" v="439" actId="478"/>
          <ac:graphicFrameMkLst>
            <pc:docMk/>
            <pc:sldMk cId="4019555849" sldId="3487"/>
            <ac:graphicFrameMk id="4" creationId="{D5B3E987-53ED-6563-5349-5A71CAA527F2}"/>
          </ac:graphicFrameMkLst>
        </pc:graphicFrameChg>
      </pc:sldChg>
      <pc:sldChg chg="addSp delSp modSp add del mod">
        <pc:chgData name="Louise Good" userId="83480b8e-ce99-42af-a67a-73358cb20eb2" providerId="ADAL" clId="{6889F29B-82FA-463A-A686-1011A243DCAB}" dt="2024-07-02T12:22:17.631" v="506" actId="14100"/>
        <pc:sldMkLst>
          <pc:docMk/>
          <pc:sldMk cId="1810945399" sldId="3488"/>
        </pc:sldMkLst>
        <pc:spChg chg="mod">
          <ac:chgData name="Louise Good" userId="83480b8e-ce99-42af-a67a-73358cb20eb2" providerId="ADAL" clId="{6889F29B-82FA-463A-A686-1011A243DCAB}" dt="2024-07-02T12:22:08.010" v="504" actId="1076"/>
          <ac:spMkLst>
            <pc:docMk/>
            <pc:sldMk cId="1810945399" sldId="3488"/>
            <ac:spMk id="2" creationId="{11B9CB16-A087-29F4-C715-68FC4C04E999}"/>
          </ac:spMkLst>
        </pc:spChg>
        <pc:picChg chg="add mod">
          <ac:chgData name="Louise Good" userId="83480b8e-ce99-42af-a67a-73358cb20eb2" providerId="ADAL" clId="{6889F29B-82FA-463A-A686-1011A243DCAB}" dt="2024-07-02T12:22:17.631" v="506" actId="14100"/>
          <ac:picMkLst>
            <pc:docMk/>
            <pc:sldMk cId="1810945399" sldId="3488"/>
            <ac:picMk id="4" creationId="{27B728CA-35F4-0B54-DAC9-7C25EB3A68B4}"/>
          </ac:picMkLst>
        </pc:picChg>
        <pc:picChg chg="add mod">
          <ac:chgData name="Louise Good" userId="83480b8e-ce99-42af-a67a-73358cb20eb2" providerId="ADAL" clId="{6889F29B-82FA-463A-A686-1011A243DCAB}" dt="2024-07-02T12:21:58.834" v="500" actId="14100"/>
          <ac:picMkLst>
            <pc:docMk/>
            <pc:sldMk cId="1810945399" sldId="3488"/>
            <ac:picMk id="6" creationId="{69D44158-2D0A-90E9-BE7B-56986214B29A}"/>
          </ac:picMkLst>
        </pc:picChg>
        <pc:picChg chg="del">
          <ac:chgData name="Louise Good" userId="83480b8e-ce99-42af-a67a-73358cb20eb2" providerId="ADAL" clId="{6889F29B-82FA-463A-A686-1011A243DCAB}" dt="2024-07-02T12:20:14.726" v="476" actId="478"/>
          <ac:picMkLst>
            <pc:docMk/>
            <pc:sldMk cId="1810945399" sldId="3488"/>
            <ac:picMk id="8" creationId="{B0FC0402-30AA-5EE6-F9B1-215170D8E877}"/>
          </ac:picMkLst>
        </pc:picChg>
        <pc:picChg chg="add mod">
          <ac:chgData name="Louise Good" userId="83480b8e-ce99-42af-a67a-73358cb20eb2" providerId="ADAL" clId="{6889F29B-82FA-463A-A686-1011A243DCAB}" dt="2024-07-02T12:22:03.536" v="502" actId="14100"/>
          <ac:picMkLst>
            <pc:docMk/>
            <pc:sldMk cId="1810945399" sldId="3488"/>
            <ac:picMk id="9" creationId="{982BD37C-6965-B858-DAD0-81C508F04138}"/>
          </ac:picMkLst>
        </pc:picChg>
      </pc:sldChg>
      <pc:sldChg chg="new del">
        <pc:chgData name="Louise Good" userId="83480b8e-ce99-42af-a67a-73358cb20eb2" providerId="ADAL" clId="{6889F29B-82FA-463A-A686-1011A243DCAB}" dt="2024-07-02T12:17:36.708" v="458" actId="47"/>
        <pc:sldMkLst>
          <pc:docMk/>
          <pc:sldMk cId="4261359280" sldId="3488"/>
        </pc:sldMkLst>
      </pc:sldChg>
      <pc:sldChg chg="del">
        <pc:chgData name="Louise Good" userId="83480b8e-ce99-42af-a67a-73358cb20eb2" providerId="ADAL" clId="{6889F29B-82FA-463A-A686-1011A243DCAB}" dt="2024-07-02T12:11:15.965" v="441" actId="2696"/>
        <pc:sldMkLst>
          <pc:docMk/>
          <pc:sldMk cId="0" sldId="3489"/>
        </pc:sldMkLst>
      </pc:sldChg>
      <pc:sldMasterChg chg="delSldLayout">
        <pc:chgData name="Louise Good" userId="83480b8e-ce99-42af-a67a-73358cb20eb2" providerId="ADAL" clId="{6889F29B-82FA-463A-A686-1011A243DCAB}" dt="2024-07-02T12:11:15.965" v="441" actId="2696"/>
        <pc:sldMasterMkLst>
          <pc:docMk/>
          <pc:sldMasterMk cId="2534182450" sldId="2147483648"/>
        </pc:sldMasterMkLst>
        <pc:sldLayoutChg chg="del">
          <pc:chgData name="Louise Good" userId="83480b8e-ce99-42af-a67a-73358cb20eb2" providerId="ADAL" clId="{6889F29B-82FA-463A-A686-1011A243DCAB}" dt="2024-07-02T12:11:15.965" v="441" actId="2696"/>
          <pc:sldLayoutMkLst>
            <pc:docMk/>
            <pc:sldMasterMk cId="2534182450" sldId="2147483648"/>
            <pc:sldLayoutMk cId="3551944806" sldId="2147483660"/>
          </pc:sldLayoutMkLst>
        </pc:sldLayoutChg>
      </pc:sldMasterChg>
      <pc:sldMasterChg chg="del delSldLayout">
        <pc:chgData name="Louise Good" userId="83480b8e-ce99-42af-a67a-73358cb20eb2" providerId="ADAL" clId="{6889F29B-82FA-463A-A686-1011A243DCAB}" dt="2024-07-01T10:21:23.979" v="169" actId="2696"/>
        <pc:sldMasterMkLst>
          <pc:docMk/>
          <pc:sldMasterMk cId="2070573885" sldId="2147483660"/>
        </pc:sldMasterMkLst>
        <pc:sldLayoutChg chg="del">
          <pc:chgData name="Louise Good" userId="83480b8e-ce99-42af-a67a-73358cb20eb2" providerId="ADAL" clId="{6889F29B-82FA-463A-A686-1011A243DCAB}" dt="2024-07-01T10:21:23.979" v="169" actId="2696"/>
          <pc:sldLayoutMkLst>
            <pc:docMk/>
            <pc:sldMasterMk cId="2070573885" sldId="2147483660"/>
            <pc:sldLayoutMk cId="2636978849" sldId="2147483661"/>
          </pc:sldLayoutMkLst>
        </pc:sldLayoutChg>
        <pc:sldLayoutChg chg="del">
          <pc:chgData name="Louise Good" userId="83480b8e-ce99-42af-a67a-73358cb20eb2" providerId="ADAL" clId="{6889F29B-82FA-463A-A686-1011A243DCAB}" dt="2024-07-01T10:21:23.979" v="169" actId="2696"/>
          <pc:sldLayoutMkLst>
            <pc:docMk/>
            <pc:sldMasterMk cId="2070573885" sldId="2147483660"/>
            <pc:sldLayoutMk cId="3864890198" sldId="2147483662"/>
          </pc:sldLayoutMkLst>
        </pc:sldLayoutChg>
        <pc:sldLayoutChg chg="del">
          <pc:chgData name="Louise Good" userId="83480b8e-ce99-42af-a67a-73358cb20eb2" providerId="ADAL" clId="{6889F29B-82FA-463A-A686-1011A243DCAB}" dt="2024-07-01T10:21:23.979" v="169" actId="2696"/>
          <pc:sldLayoutMkLst>
            <pc:docMk/>
            <pc:sldMasterMk cId="2070573885" sldId="2147483660"/>
            <pc:sldLayoutMk cId="866729959" sldId="2147483663"/>
          </pc:sldLayoutMkLst>
        </pc:sldLayoutChg>
        <pc:sldLayoutChg chg="del">
          <pc:chgData name="Louise Good" userId="83480b8e-ce99-42af-a67a-73358cb20eb2" providerId="ADAL" clId="{6889F29B-82FA-463A-A686-1011A243DCAB}" dt="2024-07-01T10:21:23.979" v="169" actId="2696"/>
          <pc:sldLayoutMkLst>
            <pc:docMk/>
            <pc:sldMasterMk cId="2070573885" sldId="2147483660"/>
            <pc:sldLayoutMk cId="516625550" sldId="2147483664"/>
          </pc:sldLayoutMkLst>
        </pc:sldLayoutChg>
        <pc:sldLayoutChg chg="del">
          <pc:chgData name="Louise Good" userId="83480b8e-ce99-42af-a67a-73358cb20eb2" providerId="ADAL" clId="{6889F29B-82FA-463A-A686-1011A243DCAB}" dt="2024-07-01T10:21:23.979" v="169" actId="2696"/>
          <pc:sldLayoutMkLst>
            <pc:docMk/>
            <pc:sldMasterMk cId="2070573885" sldId="2147483660"/>
            <pc:sldLayoutMk cId="510717952" sldId="2147483665"/>
          </pc:sldLayoutMkLst>
        </pc:sldLayoutChg>
        <pc:sldLayoutChg chg="del">
          <pc:chgData name="Louise Good" userId="83480b8e-ce99-42af-a67a-73358cb20eb2" providerId="ADAL" clId="{6889F29B-82FA-463A-A686-1011A243DCAB}" dt="2024-07-01T10:21:23.979" v="169" actId="2696"/>
          <pc:sldLayoutMkLst>
            <pc:docMk/>
            <pc:sldMasterMk cId="2070573885" sldId="2147483660"/>
            <pc:sldLayoutMk cId="3960732621" sldId="2147483666"/>
          </pc:sldLayoutMkLst>
        </pc:sldLayoutChg>
        <pc:sldLayoutChg chg="del">
          <pc:chgData name="Louise Good" userId="83480b8e-ce99-42af-a67a-73358cb20eb2" providerId="ADAL" clId="{6889F29B-82FA-463A-A686-1011A243DCAB}" dt="2024-07-01T10:21:23.979" v="169" actId="2696"/>
          <pc:sldLayoutMkLst>
            <pc:docMk/>
            <pc:sldMasterMk cId="2070573885" sldId="2147483660"/>
            <pc:sldLayoutMk cId="3397619405" sldId="2147483667"/>
          </pc:sldLayoutMkLst>
        </pc:sldLayoutChg>
        <pc:sldLayoutChg chg="del">
          <pc:chgData name="Louise Good" userId="83480b8e-ce99-42af-a67a-73358cb20eb2" providerId="ADAL" clId="{6889F29B-82FA-463A-A686-1011A243DCAB}" dt="2024-07-01T10:21:23.979" v="169" actId="2696"/>
          <pc:sldLayoutMkLst>
            <pc:docMk/>
            <pc:sldMasterMk cId="2070573885" sldId="2147483660"/>
            <pc:sldLayoutMk cId="3273747216" sldId="2147483668"/>
          </pc:sldLayoutMkLst>
        </pc:sldLayoutChg>
        <pc:sldLayoutChg chg="del">
          <pc:chgData name="Louise Good" userId="83480b8e-ce99-42af-a67a-73358cb20eb2" providerId="ADAL" clId="{6889F29B-82FA-463A-A686-1011A243DCAB}" dt="2024-07-01T10:21:23.979" v="169" actId="2696"/>
          <pc:sldLayoutMkLst>
            <pc:docMk/>
            <pc:sldMasterMk cId="2070573885" sldId="2147483660"/>
            <pc:sldLayoutMk cId="3435635498" sldId="2147483669"/>
          </pc:sldLayoutMkLst>
        </pc:sldLayoutChg>
        <pc:sldLayoutChg chg="del">
          <pc:chgData name="Louise Good" userId="83480b8e-ce99-42af-a67a-73358cb20eb2" providerId="ADAL" clId="{6889F29B-82FA-463A-A686-1011A243DCAB}" dt="2024-07-01T10:21:23.979" v="169" actId="2696"/>
          <pc:sldLayoutMkLst>
            <pc:docMk/>
            <pc:sldMasterMk cId="2070573885" sldId="2147483660"/>
            <pc:sldLayoutMk cId="2947588258" sldId="2147483670"/>
          </pc:sldLayoutMkLst>
        </pc:sldLayoutChg>
        <pc:sldLayoutChg chg="del">
          <pc:chgData name="Louise Good" userId="83480b8e-ce99-42af-a67a-73358cb20eb2" providerId="ADAL" clId="{6889F29B-82FA-463A-A686-1011A243DCAB}" dt="2024-07-01T10:21:23.979" v="169" actId="2696"/>
          <pc:sldLayoutMkLst>
            <pc:docMk/>
            <pc:sldMasterMk cId="2070573885" sldId="2147483660"/>
            <pc:sldLayoutMk cId="3299069293" sldId="2147483671"/>
          </pc:sldLayoutMkLst>
        </pc:sldLayoutChg>
      </pc:sldMasterChg>
      <pc:sldMasterChg chg="del delSldLayout">
        <pc:chgData name="Louise Good" userId="83480b8e-ce99-42af-a67a-73358cb20eb2" providerId="ADAL" clId="{6889F29B-82FA-463A-A686-1011A243DCAB}" dt="2024-07-01T10:21:38.867" v="171" actId="2696"/>
        <pc:sldMasterMkLst>
          <pc:docMk/>
          <pc:sldMasterMk cId="1439461400" sldId="2147483672"/>
        </pc:sldMasterMkLst>
        <pc:sldLayoutChg chg="del">
          <pc:chgData name="Louise Good" userId="83480b8e-ce99-42af-a67a-73358cb20eb2" providerId="ADAL" clId="{6889F29B-82FA-463A-A686-1011A243DCAB}" dt="2024-07-01T10:21:38.867" v="171" actId="2696"/>
          <pc:sldLayoutMkLst>
            <pc:docMk/>
            <pc:sldMasterMk cId="1439461400" sldId="2147483672"/>
            <pc:sldLayoutMk cId="3050184725" sldId="2147483673"/>
          </pc:sldLayoutMkLst>
        </pc:sldLayoutChg>
        <pc:sldLayoutChg chg="del">
          <pc:chgData name="Louise Good" userId="83480b8e-ce99-42af-a67a-73358cb20eb2" providerId="ADAL" clId="{6889F29B-82FA-463A-A686-1011A243DCAB}" dt="2024-07-01T10:21:38.867" v="171" actId="2696"/>
          <pc:sldLayoutMkLst>
            <pc:docMk/>
            <pc:sldMasterMk cId="1439461400" sldId="2147483672"/>
            <pc:sldLayoutMk cId="1239228145" sldId="2147483674"/>
          </pc:sldLayoutMkLst>
        </pc:sldLayoutChg>
        <pc:sldLayoutChg chg="del">
          <pc:chgData name="Louise Good" userId="83480b8e-ce99-42af-a67a-73358cb20eb2" providerId="ADAL" clId="{6889F29B-82FA-463A-A686-1011A243DCAB}" dt="2024-07-01T10:21:38.867" v="171" actId="2696"/>
          <pc:sldLayoutMkLst>
            <pc:docMk/>
            <pc:sldMasterMk cId="1439461400" sldId="2147483672"/>
            <pc:sldLayoutMk cId="3044973011" sldId="2147483675"/>
          </pc:sldLayoutMkLst>
        </pc:sldLayoutChg>
        <pc:sldLayoutChg chg="del">
          <pc:chgData name="Louise Good" userId="83480b8e-ce99-42af-a67a-73358cb20eb2" providerId="ADAL" clId="{6889F29B-82FA-463A-A686-1011A243DCAB}" dt="2024-07-01T10:21:38.867" v="171" actId="2696"/>
          <pc:sldLayoutMkLst>
            <pc:docMk/>
            <pc:sldMasterMk cId="1439461400" sldId="2147483672"/>
            <pc:sldLayoutMk cId="1202560583" sldId="2147483676"/>
          </pc:sldLayoutMkLst>
        </pc:sldLayoutChg>
        <pc:sldLayoutChg chg="del">
          <pc:chgData name="Louise Good" userId="83480b8e-ce99-42af-a67a-73358cb20eb2" providerId="ADAL" clId="{6889F29B-82FA-463A-A686-1011A243DCAB}" dt="2024-07-01T10:21:38.867" v="171" actId="2696"/>
          <pc:sldLayoutMkLst>
            <pc:docMk/>
            <pc:sldMasterMk cId="1439461400" sldId="2147483672"/>
            <pc:sldLayoutMk cId="1013641801" sldId="2147483677"/>
          </pc:sldLayoutMkLst>
        </pc:sldLayoutChg>
        <pc:sldLayoutChg chg="del">
          <pc:chgData name="Louise Good" userId="83480b8e-ce99-42af-a67a-73358cb20eb2" providerId="ADAL" clId="{6889F29B-82FA-463A-A686-1011A243DCAB}" dt="2024-07-01T10:21:38.867" v="171" actId="2696"/>
          <pc:sldLayoutMkLst>
            <pc:docMk/>
            <pc:sldMasterMk cId="1439461400" sldId="2147483672"/>
            <pc:sldLayoutMk cId="633035554" sldId="2147483678"/>
          </pc:sldLayoutMkLst>
        </pc:sldLayoutChg>
        <pc:sldLayoutChg chg="del">
          <pc:chgData name="Louise Good" userId="83480b8e-ce99-42af-a67a-73358cb20eb2" providerId="ADAL" clId="{6889F29B-82FA-463A-A686-1011A243DCAB}" dt="2024-07-01T10:21:38.867" v="171" actId="2696"/>
          <pc:sldLayoutMkLst>
            <pc:docMk/>
            <pc:sldMasterMk cId="1439461400" sldId="2147483672"/>
            <pc:sldLayoutMk cId="2545882138" sldId="2147483679"/>
          </pc:sldLayoutMkLst>
        </pc:sldLayoutChg>
        <pc:sldLayoutChg chg="del">
          <pc:chgData name="Louise Good" userId="83480b8e-ce99-42af-a67a-73358cb20eb2" providerId="ADAL" clId="{6889F29B-82FA-463A-A686-1011A243DCAB}" dt="2024-07-01T10:21:38.867" v="171" actId="2696"/>
          <pc:sldLayoutMkLst>
            <pc:docMk/>
            <pc:sldMasterMk cId="1439461400" sldId="2147483672"/>
            <pc:sldLayoutMk cId="3280781005" sldId="2147483680"/>
          </pc:sldLayoutMkLst>
        </pc:sldLayoutChg>
        <pc:sldLayoutChg chg="del">
          <pc:chgData name="Louise Good" userId="83480b8e-ce99-42af-a67a-73358cb20eb2" providerId="ADAL" clId="{6889F29B-82FA-463A-A686-1011A243DCAB}" dt="2024-07-01T10:21:38.867" v="171" actId="2696"/>
          <pc:sldLayoutMkLst>
            <pc:docMk/>
            <pc:sldMasterMk cId="1439461400" sldId="2147483672"/>
            <pc:sldLayoutMk cId="3740326021" sldId="2147483681"/>
          </pc:sldLayoutMkLst>
        </pc:sldLayoutChg>
        <pc:sldLayoutChg chg="del">
          <pc:chgData name="Louise Good" userId="83480b8e-ce99-42af-a67a-73358cb20eb2" providerId="ADAL" clId="{6889F29B-82FA-463A-A686-1011A243DCAB}" dt="2024-07-01T10:21:38.867" v="171" actId="2696"/>
          <pc:sldLayoutMkLst>
            <pc:docMk/>
            <pc:sldMasterMk cId="1439461400" sldId="2147483672"/>
            <pc:sldLayoutMk cId="524611553" sldId="2147483682"/>
          </pc:sldLayoutMkLst>
        </pc:sldLayoutChg>
        <pc:sldLayoutChg chg="del">
          <pc:chgData name="Louise Good" userId="83480b8e-ce99-42af-a67a-73358cb20eb2" providerId="ADAL" clId="{6889F29B-82FA-463A-A686-1011A243DCAB}" dt="2024-07-01T10:21:38.867" v="171" actId="2696"/>
          <pc:sldLayoutMkLst>
            <pc:docMk/>
            <pc:sldMasterMk cId="1439461400" sldId="2147483672"/>
            <pc:sldLayoutMk cId="523736803" sldId="2147483683"/>
          </pc:sldLayoutMkLst>
        </pc:sldLayoutChg>
        <pc:sldLayoutChg chg="del">
          <pc:chgData name="Louise Good" userId="83480b8e-ce99-42af-a67a-73358cb20eb2" providerId="ADAL" clId="{6889F29B-82FA-463A-A686-1011A243DCAB}" dt="2024-07-01T10:21:38.867" v="171" actId="2696"/>
          <pc:sldLayoutMkLst>
            <pc:docMk/>
            <pc:sldMasterMk cId="1439461400" sldId="2147483672"/>
            <pc:sldLayoutMk cId="2421840031" sldId="2147483684"/>
          </pc:sldLayoutMkLst>
        </pc:sldLayoutChg>
      </pc:sldMasterChg>
      <pc:sldMasterChg chg="del delSldLayout">
        <pc:chgData name="Louise Good" userId="83480b8e-ce99-42af-a67a-73358cb20eb2" providerId="ADAL" clId="{6889F29B-82FA-463A-A686-1011A243DCAB}" dt="2024-07-01T10:21:29.356" v="170" actId="2696"/>
        <pc:sldMasterMkLst>
          <pc:docMk/>
          <pc:sldMasterMk cId="3074792583" sldId="2147483685"/>
        </pc:sldMasterMkLst>
        <pc:sldLayoutChg chg="del">
          <pc:chgData name="Louise Good" userId="83480b8e-ce99-42af-a67a-73358cb20eb2" providerId="ADAL" clId="{6889F29B-82FA-463A-A686-1011A243DCAB}" dt="2024-07-01T10:21:29.356" v="170" actId="2696"/>
          <pc:sldLayoutMkLst>
            <pc:docMk/>
            <pc:sldMasterMk cId="3074792583" sldId="2147483685"/>
            <pc:sldLayoutMk cId="2101889938" sldId="2147483686"/>
          </pc:sldLayoutMkLst>
        </pc:sldLayoutChg>
        <pc:sldLayoutChg chg="del">
          <pc:chgData name="Louise Good" userId="83480b8e-ce99-42af-a67a-73358cb20eb2" providerId="ADAL" clId="{6889F29B-82FA-463A-A686-1011A243DCAB}" dt="2024-07-01T10:21:29.356" v="170" actId="2696"/>
          <pc:sldLayoutMkLst>
            <pc:docMk/>
            <pc:sldMasterMk cId="3074792583" sldId="2147483685"/>
            <pc:sldLayoutMk cId="3028066" sldId="2147483687"/>
          </pc:sldLayoutMkLst>
        </pc:sldLayoutChg>
        <pc:sldLayoutChg chg="del">
          <pc:chgData name="Louise Good" userId="83480b8e-ce99-42af-a67a-73358cb20eb2" providerId="ADAL" clId="{6889F29B-82FA-463A-A686-1011A243DCAB}" dt="2024-07-01T10:21:29.356" v="170" actId="2696"/>
          <pc:sldLayoutMkLst>
            <pc:docMk/>
            <pc:sldMasterMk cId="3074792583" sldId="2147483685"/>
            <pc:sldLayoutMk cId="2997271300" sldId="2147483688"/>
          </pc:sldLayoutMkLst>
        </pc:sldLayoutChg>
        <pc:sldLayoutChg chg="del">
          <pc:chgData name="Louise Good" userId="83480b8e-ce99-42af-a67a-73358cb20eb2" providerId="ADAL" clId="{6889F29B-82FA-463A-A686-1011A243DCAB}" dt="2024-07-01T10:21:29.356" v="170" actId="2696"/>
          <pc:sldLayoutMkLst>
            <pc:docMk/>
            <pc:sldMasterMk cId="3074792583" sldId="2147483685"/>
            <pc:sldLayoutMk cId="2964388401" sldId="2147483689"/>
          </pc:sldLayoutMkLst>
        </pc:sldLayoutChg>
        <pc:sldLayoutChg chg="del">
          <pc:chgData name="Louise Good" userId="83480b8e-ce99-42af-a67a-73358cb20eb2" providerId="ADAL" clId="{6889F29B-82FA-463A-A686-1011A243DCAB}" dt="2024-07-01T10:21:29.356" v="170" actId="2696"/>
          <pc:sldLayoutMkLst>
            <pc:docMk/>
            <pc:sldMasterMk cId="3074792583" sldId="2147483685"/>
            <pc:sldLayoutMk cId="2719012665" sldId="2147483690"/>
          </pc:sldLayoutMkLst>
        </pc:sldLayoutChg>
        <pc:sldLayoutChg chg="del">
          <pc:chgData name="Louise Good" userId="83480b8e-ce99-42af-a67a-73358cb20eb2" providerId="ADAL" clId="{6889F29B-82FA-463A-A686-1011A243DCAB}" dt="2024-07-01T10:21:29.356" v="170" actId="2696"/>
          <pc:sldLayoutMkLst>
            <pc:docMk/>
            <pc:sldMasterMk cId="3074792583" sldId="2147483685"/>
            <pc:sldLayoutMk cId="3660058570" sldId="2147483691"/>
          </pc:sldLayoutMkLst>
        </pc:sldLayoutChg>
        <pc:sldLayoutChg chg="del">
          <pc:chgData name="Louise Good" userId="83480b8e-ce99-42af-a67a-73358cb20eb2" providerId="ADAL" clId="{6889F29B-82FA-463A-A686-1011A243DCAB}" dt="2024-07-01T10:21:29.356" v="170" actId="2696"/>
          <pc:sldLayoutMkLst>
            <pc:docMk/>
            <pc:sldMasterMk cId="3074792583" sldId="2147483685"/>
            <pc:sldLayoutMk cId="224892633" sldId="2147483692"/>
          </pc:sldLayoutMkLst>
        </pc:sldLayoutChg>
        <pc:sldLayoutChg chg="del">
          <pc:chgData name="Louise Good" userId="83480b8e-ce99-42af-a67a-73358cb20eb2" providerId="ADAL" clId="{6889F29B-82FA-463A-A686-1011A243DCAB}" dt="2024-07-01T10:21:29.356" v="170" actId="2696"/>
          <pc:sldLayoutMkLst>
            <pc:docMk/>
            <pc:sldMasterMk cId="3074792583" sldId="2147483685"/>
            <pc:sldLayoutMk cId="2509611457" sldId="2147483693"/>
          </pc:sldLayoutMkLst>
        </pc:sldLayoutChg>
        <pc:sldLayoutChg chg="del">
          <pc:chgData name="Louise Good" userId="83480b8e-ce99-42af-a67a-73358cb20eb2" providerId="ADAL" clId="{6889F29B-82FA-463A-A686-1011A243DCAB}" dt="2024-07-01T10:21:29.356" v="170" actId="2696"/>
          <pc:sldLayoutMkLst>
            <pc:docMk/>
            <pc:sldMasterMk cId="3074792583" sldId="2147483685"/>
            <pc:sldLayoutMk cId="712237824" sldId="2147483694"/>
          </pc:sldLayoutMkLst>
        </pc:sldLayoutChg>
        <pc:sldLayoutChg chg="del">
          <pc:chgData name="Louise Good" userId="83480b8e-ce99-42af-a67a-73358cb20eb2" providerId="ADAL" clId="{6889F29B-82FA-463A-A686-1011A243DCAB}" dt="2024-07-01T10:21:29.356" v="170" actId="2696"/>
          <pc:sldLayoutMkLst>
            <pc:docMk/>
            <pc:sldMasterMk cId="3074792583" sldId="2147483685"/>
            <pc:sldLayoutMk cId="2517337365" sldId="2147483695"/>
          </pc:sldLayoutMkLst>
        </pc:sldLayoutChg>
        <pc:sldLayoutChg chg="del">
          <pc:chgData name="Louise Good" userId="83480b8e-ce99-42af-a67a-73358cb20eb2" providerId="ADAL" clId="{6889F29B-82FA-463A-A686-1011A243DCAB}" dt="2024-07-01T10:21:29.356" v="170" actId="2696"/>
          <pc:sldLayoutMkLst>
            <pc:docMk/>
            <pc:sldMasterMk cId="3074792583" sldId="2147483685"/>
            <pc:sldLayoutMk cId="654506720" sldId="2147483696"/>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299088-20E9-48C3-9117-63E0B8F04DE2}" type="datetimeFigureOut">
              <a:rPr lang="en-GB" smtClean="0"/>
              <a:t>02/07/2024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B68B9B-F4A7-463C-B73E-B7BA09F2CC84}" type="slidenum">
              <a:rPr lang="en-GB" smtClean="0"/>
              <a:t>‹#›</a:t>
            </a:fld>
            <a:endParaRPr lang="en-GB"/>
          </a:p>
        </p:txBody>
      </p:sp>
    </p:spTree>
    <p:extLst>
      <p:ext uri="{BB962C8B-B14F-4D97-AF65-F5344CB8AC3E}">
        <p14:creationId xmlns:p14="http://schemas.microsoft.com/office/powerpoint/2010/main" val="14940224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Almost 90 nominations!</a:t>
            </a:r>
          </a:p>
          <a:p>
            <a:r>
              <a:rPr lang="en-GB" dirty="0"/>
              <a:t>Still need more nominations for Care home Worker, Support worker in an LD Service, Nurse, Chef</a:t>
            </a:r>
          </a:p>
          <a:p>
            <a:r>
              <a:rPr lang="en-GB" dirty="0"/>
              <a:t>Deadline this Friday 22</a:t>
            </a:r>
            <a:r>
              <a:rPr lang="en-GB" baseline="30000" dirty="0"/>
              <a:t>nd</a:t>
            </a:r>
            <a:r>
              <a:rPr lang="en-GB" dirty="0"/>
              <a:t> April</a:t>
            </a:r>
          </a:p>
        </p:txBody>
      </p:sp>
      <p:sp>
        <p:nvSpPr>
          <p:cNvPr id="4" name="Slide Number Placeholder 3"/>
          <p:cNvSpPr>
            <a:spLocks noGrp="1"/>
          </p:cNvSpPr>
          <p:nvPr>
            <p:ph type="sldNum" sz="quarter" idx="5"/>
          </p:nvPr>
        </p:nvSpPr>
        <p:spPr/>
        <p:txBody>
          <a:bodyPr/>
          <a:lstStyle/>
          <a:p>
            <a:fld id="{12B68B9B-F4A7-463C-B73E-B7BA09F2CC84}" type="slidenum">
              <a:rPr lang="en-GB" smtClean="0"/>
              <a:t>13</a:t>
            </a:fld>
            <a:endParaRPr lang="en-GB"/>
          </a:p>
        </p:txBody>
      </p:sp>
    </p:spTree>
    <p:extLst>
      <p:ext uri="{BB962C8B-B14F-4D97-AF65-F5344CB8AC3E}">
        <p14:creationId xmlns:p14="http://schemas.microsoft.com/office/powerpoint/2010/main" val="33111270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87598-E55A-3763-B6A9-B6605094F7F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239E19C-2516-E7BA-4605-BF1B3EE8F39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278BBA8-CD15-1139-D96B-FF824FB1F2F6}"/>
              </a:ext>
            </a:extLst>
          </p:cNvPr>
          <p:cNvSpPr>
            <a:spLocks noGrp="1"/>
          </p:cNvSpPr>
          <p:nvPr>
            <p:ph type="dt" sz="half" idx="10"/>
          </p:nvPr>
        </p:nvSpPr>
        <p:spPr/>
        <p:txBody>
          <a:bodyPr/>
          <a:lstStyle/>
          <a:p>
            <a:fld id="{AB16B561-9637-46CD-A8A8-2E446FCAAC27}" type="datetimeFigureOut">
              <a:rPr lang="en-GB" smtClean="0"/>
              <a:t>02/07/2024</a:t>
            </a:fld>
            <a:endParaRPr lang="en-GB"/>
          </a:p>
        </p:txBody>
      </p:sp>
      <p:sp>
        <p:nvSpPr>
          <p:cNvPr id="5" name="Footer Placeholder 4">
            <a:extLst>
              <a:ext uri="{FF2B5EF4-FFF2-40B4-BE49-F238E27FC236}">
                <a16:creationId xmlns:a16="http://schemas.microsoft.com/office/drawing/2014/main" id="{4A4D5B95-D743-281A-6E02-CD04D1EA45D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A101C81-8A51-57F7-3ADC-7DA4852BACA3}"/>
              </a:ext>
            </a:extLst>
          </p:cNvPr>
          <p:cNvSpPr>
            <a:spLocks noGrp="1"/>
          </p:cNvSpPr>
          <p:nvPr>
            <p:ph type="sldNum" sz="quarter" idx="12"/>
          </p:nvPr>
        </p:nvSpPr>
        <p:spPr/>
        <p:txBody>
          <a:bodyPr/>
          <a:lstStyle/>
          <a:p>
            <a:fld id="{7F210C60-1C8C-46D0-BE7B-617B340B1DAB}" type="slidenum">
              <a:rPr lang="en-GB" smtClean="0"/>
              <a:t>‹#›</a:t>
            </a:fld>
            <a:endParaRPr lang="en-GB"/>
          </a:p>
        </p:txBody>
      </p:sp>
    </p:spTree>
    <p:extLst>
      <p:ext uri="{BB962C8B-B14F-4D97-AF65-F5344CB8AC3E}">
        <p14:creationId xmlns:p14="http://schemas.microsoft.com/office/powerpoint/2010/main" val="9035443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C2A35-61A0-96F1-678D-D71C4BB1024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66184A2-479E-9644-71D6-675742B802E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03048DF-55A0-686B-EA01-EA47D0161C18}"/>
              </a:ext>
            </a:extLst>
          </p:cNvPr>
          <p:cNvSpPr>
            <a:spLocks noGrp="1"/>
          </p:cNvSpPr>
          <p:nvPr>
            <p:ph type="dt" sz="half" idx="10"/>
          </p:nvPr>
        </p:nvSpPr>
        <p:spPr/>
        <p:txBody>
          <a:bodyPr/>
          <a:lstStyle/>
          <a:p>
            <a:fld id="{AB16B561-9637-46CD-A8A8-2E446FCAAC27}" type="datetimeFigureOut">
              <a:rPr lang="en-GB" smtClean="0"/>
              <a:t>02/07/2024</a:t>
            </a:fld>
            <a:endParaRPr lang="en-GB"/>
          </a:p>
        </p:txBody>
      </p:sp>
      <p:sp>
        <p:nvSpPr>
          <p:cNvPr id="5" name="Footer Placeholder 4">
            <a:extLst>
              <a:ext uri="{FF2B5EF4-FFF2-40B4-BE49-F238E27FC236}">
                <a16:creationId xmlns:a16="http://schemas.microsoft.com/office/drawing/2014/main" id="{DA4C75CE-0455-FF6C-896A-B2468D3BAEF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8AE311F-2C34-8ACF-58C1-D7C7351B849F}"/>
              </a:ext>
            </a:extLst>
          </p:cNvPr>
          <p:cNvSpPr>
            <a:spLocks noGrp="1"/>
          </p:cNvSpPr>
          <p:nvPr>
            <p:ph type="sldNum" sz="quarter" idx="12"/>
          </p:nvPr>
        </p:nvSpPr>
        <p:spPr/>
        <p:txBody>
          <a:bodyPr/>
          <a:lstStyle/>
          <a:p>
            <a:fld id="{7F210C60-1C8C-46D0-BE7B-617B340B1DAB}" type="slidenum">
              <a:rPr lang="en-GB" smtClean="0"/>
              <a:t>‹#›</a:t>
            </a:fld>
            <a:endParaRPr lang="en-GB"/>
          </a:p>
        </p:txBody>
      </p:sp>
    </p:spTree>
    <p:extLst>
      <p:ext uri="{BB962C8B-B14F-4D97-AF65-F5344CB8AC3E}">
        <p14:creationId xmlns:p14="http://schemas.microsoft.com/office/powerpoint/2010/main" val="2347350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870AD52-6402-56EE-2847-B557C1485D6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28423C5-D94C-52A1-DF32-2120906811E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14B3F38-7D86-A1A9-E3A7-821E0F4A9144}"/>
              </a:ext>
            </a:extLst>
          </p:cNvPr>
          <p:cNvSpPr>
            <a:spLocks noGrp="1"/>
          </p:cNvSpPr>
          <p:nvPr>
            <p:ph type="dt" sz="half" idx="10"/>
          </p:nvPr>
        </p:nvSpPr>
        <p:spPr/>
        <p:txBody>
          <a:bodyPr/>
          <a:lstStyle/>
          <a:p>
            <a:fld id="{AB16B561-9637-46CD-A8A8-2E446FCAAC27}" type="datetimeFigureOut">
              <a:rPr lang="en-GB" smtClean="0"/>
              <a:t>02/07/2024</a:t>
            </a:fld>
            <a:endParaRPr lang="en-GB"/>
          </a:p>
        </p:txBody>
      </p:sp>
      <p:sp>
        <p:nvSpPr>
          <p:cNvPr id="5" name="Footer Placeholder 4">
            <a:extLst>
              <a:ext uri="{FF2B5EF4-FFF2-40B4-BE49-F238E27FC236}">
                <a16:creationId xmlns:a16="http://schemas.microsoft.com/office/drawing/2014/main" id="{2FD7465D-1E13-8AA4-A9D8-A7ED15982C6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F7C1683-EB47-7651-21D6-653459BCD64F}"/>
              </a:ext>
            </a:extLst>
          </p:cNvPr>
          <p:cNvSpPr>
            <a:spLocks noGrp="1"/>
          </p:cNvSpPr>
          <p:nvPr>
            <p:ph type="sldNum" sz="quarter" idx="12"/>
          </p:nvPr>
        </p:nvSpPr>
        <p:spPr/>
        <p:txBody>
          <a:bodyPr/>
          <a:lstStyle/>
          <a:p>
            <a:fld id="{7F210C60-1C8C-46D0-BE7B-617B340B1DAB}" type="slidenum">
              <a:rPr lang="en-GB" smtClean="0"/>
              <a:t>‹#›</a:t>
            </a:fld>
            <a:endParaRPr lang="en-GB"/>
          </a:p>
        </p:txBody>
      </p:sp>
    </p:spTree>
    <p:extLst>
      <p:ext uri="{BB962C8B-B14F-4D97-AF65-F5344CB8AC3E}">
        <p14:creationId xmlns:p14="http://schemas.microsoft.com/office/powerpoint/2010/main" val="438080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7DA42D-1994-848C-8219-A172ABF8BF2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8E3AEB0-3251-306D-0DA4-C8D6F50F6D8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1B04A02-1B30-42E1-78E3-18F1D0469138}"/>
              </a:ext>
            </a:extLst>
          </p:cNvPr>
          <p:cNvSpPr>
            <a:spLocks noGrp="1"/>
          </p:cNvSpPr>
          <p:nvPr>
            <p:ph type="dt" sz="half" idx="10"/>
          </p:nvPr>
        </p:nvSpPr>
        <p:spPr/>
        <p:txBody>
          <a:bodyPr/>
          <a:lstStyle/>
          <a:p>
            <a:fld id="{AB16B561-9637-46CD-A8A8-2E446FCAAC27}" type="datetimeFigureOut">
              <a:rPr lang="en-GB" smtClean="0"/>
              <a:t>02/07/2024</a:t>
            </a:fld>
            <a:endParaRPr lang="en-GB"/>
          </a:p>
        </p:txBody>
      </p:sp>
      <p:sp>
        <p:nvSpPr>
          <p:cNvPr id="5" name="Footer Placeholder 4">
            <a:extLst>
              <a:ext uri="{FF2B5EF4-FFF2-40B4-BE49-F238E27FC236}">
                <a16:creationId xmlns:a16="http://schemas.microsoft.com/office/drawing/2014/main" id="{22310DC7-FCE9-5134-4B18-C3CF9C7AEB6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F3CA22-7AAC-02FC-C809-A73EA8030BBE}"/>
              </a:ext>
            </a:extLst>
          </p:cNvPr>
          <p:cNvSpPr>
            <a:spLocks noGrp="1"/>
          </p:cNvSpPr>
          <p:nvPr>
            <p:ph type="sldNum" sz="quarter" idx="12"/>
          </p:nvPr>
        </p:nvSpPr>
        <p:spPr/>
        <p:txBody>
          <a:bodyPr/>
          <a:lstStyle/>
          <a:p>
            <a:fld id="{7F210C60-1C8C-46D0-BE7B-617B340B1DAB}" type="slidenum">
              <a:rPr lang="en-GB" smtClean="0"/>
              <a:t>‹#›</a:t>
            </a:fld>
            <a:endParaRPr lang="en-GB"/>
          </a:p>
        </p:txBody>
      </p:sp>
    </p:spTree>
    <p:extLst>
      <p:ext uri="{BB962C8B-B14F-4D97-AF65-F5344CB8AC3E}">
        <p14:creationId xmlns:p14="http://schemas.microsoft.com/office/powerpoint/2010/main" val="39476422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E4123-D8EF-8CDD-FCB9-C5FEF6A9177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43A9501-EC4E-3FE3-45CF-CD08C02B905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6EBCC86-5725-54F0-995F-964836E55243}"/>
              </a:ext>
            </a:extLst>
          </p:cNvPr>
          <p:cNvSpPr>
            <a:spLocks noGrp="1"/>
          </p:cNvSpPr>
          <p:nvPr>
            <p:ph type="dt" sz="half" idx="10"/>
          </p:nvPr>
        </p:nvSpPr>
        <p:spPr/>
        <p:txBody>
          <a:bodyPr/>
          <a:lstStyle/>
          <a:p>
            <a:fld id="{AB16B561-9637-46CD-A8A8-2E446FCAAC27}" type="datetimeFigureOut">
              <a:rPr lang="en-GB" smtClean="0"/>
              <a:t>02/07/2024</a:t>
            </a:fld>
            <a:endParaRPr lang="en-GB"/>
          </a:p>
        </p:txBody>
      </p:sp>
      <p:sp>
        <p:nvSpPr>
          <p:cNvPr id="5" name="Footer Placeholder 4">
            <a:extLst>
              <a:ext uri="{FF2B5EF4-FFF2-40B4-BE49-F238E27FC236}">
                <a16:creationId xmlns:a16="http://schemas.microsoft.com/office/drawing/2014/main" id="{2989CD86-48C4-40C5-9053-37EAC3E43A4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CAABA48-212A-BAF0-CE74-BBF8829E241E}"/>
              </a:ext>
            </a:extLst>
          </p:cNvPr>
          <p:cNvSpPr>
            <a:spLocks noGrp="1"/>
          </p:cNvSpPr>
          <p:nvPr>
            <p:ph type="sldNum" sz="quarter" idx="12"/>
          </p:nvPr>
        </p:nvSpPr>
        <p:spPr/>
        <p:txBody>
          <a:bodyPr/>
          <a:lstStyle/>
          <a:p>
            <a:fld id="{7F210C60-1C8C-46D0-BE7B-617B340B1DAB}" type="slidenum">
              <a:rPr lang="en-GB" smtClean="0"/>
              <a:t>‹#›</a:t>
            </a:fld>
            <a:endParaRPr lang="en-GB"/>
          </a:p>
        </p:txBody>
      </p:sp>
    </p:spTree>
    <p:extLst>
      <p:ext uri="{BB962C8B-B14F-4D97-AF65-F5344CB8AC3E}">
        <p14:creationId xmlns:p14="http://schemas.microsoft.com/office/powerpoint/2010/main" val="880645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F3609-DC6C-ADE3-138D-4B8A3D1D79C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D218B7E-22D2-91E4-A647-59A580400EF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AEF51A1-1D7D-9DCF-0785-D26AAAD20D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1134F00-3BB0-C271-760C-D23CA13CD109}"/>
              </a:ext>
            </a:extLst>
          </p:cNvPr>
          <p:cNvSpPr>
            <a:spLocks noGrp="1"/>
          </p:cNvSpPr>
          <p:nvPr>
            <p:ph type="dt" sz="half" idx="10"/>
          </p:nvPr>
        </p:nvSpPr>
        <p:spPr/>
        <p:txBody>
          <a:bodyPr/>
          <a:lstStyle/>
          <a:p>
            <a:fld id="{AB16B561-9637-46CD-A8A8-2E446FCAAC27}" type="datetimeFigureOut">
              <a:rPr lang="en-GB" smtClean="0"/>
              <a:t>02/07/2024</a:t>
            </a:fld>
            <a:endParaRPr lang="en-GB"/>
          </a:p>
        </p:txBody>
      </p:sp>
      <p:sp>
        <p:nvSpPr>
          <p:cNvPr id="6" name="Footer Placeholder 5">
            <a:extLst>
              <a:ext uri="{FF2B5EF4-FFF2-40B4-BE49-F238E27FC236}">
                <a16:creationId xmlns:a16="http://schemas.microsoft.com/office/drawing/2014/main" id="{67A0084E-CF6F-F218-B26C-EF1AE28AD92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67CE098-9AFC-6AA1-1FE0-9873729638FF}"/>
              </a:ext>
            </a:extLst>
          </p:cNvPr>
          <p:cNvSpPr>
            <a:spLocks noGrp="1"/>
          </p:cNvSpPr>
          <p:nvPr>
            <p:ph type="sldNum" sz="quarter" idx="12"/>
          </p:nvPr>
        </p:nvSpPr>
        <p:spPr/>
        <p:txBody>
          <a:bodyPr/>
          <a:lstStyle/>
          <a:p>
            <a:fld id="{7F210C60-1C8C-46D0-BE7B-617B340B1DAB}" type="slidenum">
              <a:rPr lang="en-GB" smtClean="0"/>
              <a:t>‹#›</a:t>
            </a:fld>
            <a:endParaRPr lang="en-GB"/>
          </a:p>
        </p:txBody>
      </p:sp>
    </p:spTree>
    <p:extLst>
      <p:ext uri="{BB962C8B-B14F-4D97-AF65-F5344CB8AC3E}">
        <p14:creationId xmlns:p14="http://schemas.microsoft.com/office/powerpoint/2010/main" val="15684355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F4DF3-BA58-AB2E-A087-67843C40570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B93CDC9-BA11-80B1-EF33-484D66EC391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CD8F840-CDE5-FD95-4852-99BF1635450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80C4219-A706-8717-0374-BF76D56D561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1734A79-2795-44B8-59B6-2E487098462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6CA5724-156F-A3F0-2E2A-6E4610E1BE6F}"/>
              </a:ext>
            </a:extLst>
          </p:cNvPr>
          <p:cNvSpPr>
            <a:spLocks noGrp="1"/>
          </p:cNvSpPr>
          <p:nvPr>
            <p:ph type="dt" sz="half" idx="10"/>
          </p:nvPr>
        </p:nvSpPr>
        <p:spPr/>
        <p:txBody>
          <a:bodyPr/>
          <a:lstStyle/>
          <a:p>
            <a:fld id="{AB16B561-9637-46CD-A8A8-2E446FCAAC27}" type="datetimeFigureOut">
              <a:rPr lang="en-GB" smtClean="0"/>
              <a:t>02/07/2024</a:t>
            </a:fld>
            <a:endParaRPr lang="en-GB"/>
          </a:p>
        </p:txBody>
      </p:sp>
      <p:sp>
        <p:nvSpPr>
          <p:cNvPr id="8" name="Footer Placeholder 7">
            <a:extLst>
              <a:ext uri="{FF2B5EF4-FFF2-40B4-BE49-F238E27FC236}">
                <a16:creationId xmlns:a16="http://schemas.microsoft.com/office/drawing/2014/main" id="{D554618D-5D84-449F-ACD1-3AF9F61203B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7062EDF-871B-5EB6-E3B0-BD02F82104EC}"/>
              </a:ext>
            </a:extLst>
          </p:cNvPr>
          <p:cNvSpPr>
            <a:spLocks noGrp="1"/>
          </p:cNvSpPr>
          <p:nvPr>
            <p:ph type="sldNum" sz="quarter" idx="12"/>
          </p:nvPr>
        </p:nvSpPr>
        <p:spPr/>
        <p:txBody>
          <a:bodyPr/>
          <a:lstStyle/>
          <a:p>
            <a:fld id="{7F210C60-1C8C-46D0-BE7B-617B340B1DAB}" type="slidenum">
              <a:rPr lang="en-GB" smtClean="0"/>
              <a:t>‹#›</a:t>
            </a:fld>
            <a:endParaRPr lang="en-GB"/>
          </a:p>
        </p:txBody>
      </p:sp>
    </p:spTree>
    <p:extLst>
      <p:ext uri="{BB962C8B-B14F-4D97-AF65-F5344CB8AC3E}">
        <p14:creationId xmlns:p14="http://schemas.microsoft.com/office/powerpoint/2010/main" val="706274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6E0FE-F34D-EA98-3E60-8925DAE5922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F3D500F-E8B7-4BE0-BCD0-BCBC31524488}"/>
              </a:ext>
            </a:extLst>
          </p:cNvPr>
          <p:cNvSpPr>
            <a:spLocks noGrp="1"/>
          </p:cNvSpPr>
          <p:nvPr>
            <p:ph type="dt" sz="half" idx="10"/>
          </p:nvPr>
        </p:nvSpPr>
        <p:spPr/>
        <p:txBody>
          <a:bodyPr/>
          <a:lstStyle/>
          <a:p>
            <a:fld id="{AB16B561-9637-46CD-A8A8-2E446FCAAC27}" type="datetimeFigureOut">
              <a:rPr lang="en-GB" smtClean="0"/>
              <a:t>02/07/2024</a:t>
            </a:fld>
            <a:endParaRPr lang="en-GB"/>
          </a:p>
        </p:txBody>
      </p:sp>
      <p:sp>
        <p:nvSpPr>
          <p:cNvPr id="4" name="Footer Placeholder 3">
            <a:extLst>
              <a:ext uri="{FF2B5EF4-FFF2-40B4-BE49-F238E27FC236}">
                <a16:creationId xmlns:a16="http://schemas.microsoft.com/office/drawing/2014/main" id="{1F392C3E-BE86-12CA-A0A6-E2DE73CA8A6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35549AC-02D3-3202-98E8-B0404544B549}"/>
              </a:ext>
            </a:extLst>
          </p:cNvPr>
          <p:cNvSpPr>
            <a:spLocks noGrp="1"/>
          </p:cNvSpPr>
          <p:nvPr>
            <p:ph type="sldNum" sz="quarter" idx="12"/>
          </p:nvPr>
        </p:nvSpPr>
        <p:spPr/>
        <p:txBody>
          <a:bodyPr/>
          <a:lstStyle/>
          <a:p>
            <a:fld id="{7F210C60-1C8C-46D0-BE7B-617B340B1DAB}" type="slidenum">
              <a:rPr lang="en-GB" smtClean="0"/>
              <a:t>‹#›</a:t>
            </a:fld>
            <a:endParaRPr lang="en-GB"/>
          </a:p>
        </p:txBody>
      </p:sp>
    </p:spTree>
    <p:extLst>
      <p:ext uri="{BB962C8B-B14F-4D97-AF65-F5344CB8AC3E}">
        <p14:creationId xmlns:p14="http://schemas.microsoft.com/office/powerpoint/2010/main" val="3836475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822B069-EC02-301E-2CAF-7D8F31684394}"/>
              </a:ext>
            </a:extLst>
          </p:cNvPr>
          <p:cNvSpPr>
            <a:spLocks noGrp="1"/>
          </p:cNvSpPr>
          <p:nvPr>
            <p:ph type="dt" sz="half" idx="10"/>
          </p:nvPr>
        </p:nvSpPr>
        <p:spPr/>
        <p:txBody>
          <a:bodyPr/>
          <a:lstStyle/>
          <a:p>
            <a:fld id="{AB16B561-9637-46CD-A8A8-2E446FCAAC27}" type="datetimeFigureOut">
              <a:rPr lang="en-GB" smtClean="0"/>
              <a:t>02/07/2024</a:t>
            </a:fld>
            <a:endParaRPr lang="en-GB"/>
          </a:p>
        </p:txBody>
      </p:sp>
      <p:sp>
        <p:nvSpPr>
          <p:cNvPr id="3" name="Footer Placeholder 2">
            <a:extLst>
              <a:ext uri="{FF2B5EF4-FFF2-40B4-BE49-F238E27FC236}">
                <a16:creationId xmlns:a16="http://schemas.microsoft.com/office/drawing/2014/main" id="{D8C1E7B2-A840-BD6F-1078-531A168EF80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94EF812-4DDE-FD35-E65B-260F4429DE43}"/>
              </a:ext>
            </a:extLst>
          </p:cNvPr>
          <p:cNvSpPr>
            <a:spLocks noGrp="1"/>
          </p:cNvSpPr>
          <p:nvPr>
            <p:ph type="sldNum" sz="quarter" idx="12"/>
          </p:nvPr>
        </p:nvSpPr>
        <p:spPr/>
        <p:txBody>
          <a:bodyPr/>
          <a:lstStyle/>
          <a:p>
            <a:fld id="{7F210C60-1C8C-46D0-BE7B-617B340B1DAB}" type="slidenum">
              <a:rPr lang="en-GB" smtClean="0"/>
              <a:t>‹#›</a:t>
            </a:fld>
            <a:endParaRPr lang="en-GB"/>
          </a:p>
        </p:txBody>
      </p:sp>
    </p:spTree>
    <p:extLst>
      <p:ext uri="{BB962C8B-B14F-4D97-AF65-F5344CB8AC3E}">
        <p14:creationId xmlns:p14="http://schemas.microsoft.com/office/powerpoint/2010/main" val="4875170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1E724-6D0A-7B72-90C4-438CE722C0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AE8B5D1-47C0-10DD-365C-9BD654DA37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AB6C41D-5684-5693-F29C-041E22D2B1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FC58E4-5D99-7474-7EFE-AF441C3B080A}"/>
              </a:ext>
            </a:extLst>
          </p:cNvPr>
          <p:cNvSpPr>
            <a:spLocks noGrp="1"/>
          </p:cNvSpPr>
          <p:nvPr>
            <p:ph type="dt" sz="half" idx="10"/>
          </p:nvPr>
        </p:nvSpPr>
        <p:spPr/>
        <p:txBody>
          <a:bodyPr/>
          <a:lstStyle/>
          <a:p>
            <a:fld id="{AB16B561-9637-46CD-A8A8-2E446FCAAC27}" type="datetimeFigureOut">
              <a:rPr lang="en-GB" smtClean="0"/>
              <a:t>02/07/2024</a:t>
            </a:fld>
            <a:endParaRPr lang="en-GB"/>
          </a:p>
        </p:txBody>
      </p:sp>
      <p:sp>
        <p:nvSpPr>
          <p:cNvPr id="6" name="Footer Placeholder 5">
            <a:extLst>
              <a:ext uri="{FF2B5EF4-FFF2-40B4-BE49-F238E27FC236}">
                <a16:creationId xmlns:a16="http://schemas.microsoft.com/office/drawing/2014/main" id="{97FF487F-E290-D26F-0592-2C41DC47992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316ECCE-2E84-7477-0B5F-E318D2946DDF}"/>
              </a:ext>
            </a:extLst>
          </p:cNvPr>
          <p:cNvSpPr>
            <a:spLocks noGrp="1"/>
          </p:cNvSpPr>
          <p:nvPr>
            <p:ph type="sldNum" sz="quarter" idx="12"/>
          </p:nvPr>
        </p:nvSpPr>
        <p:spPr/>
        <p:txBody>
          <a:bodyPr/>
          <a:lstStyle/>
          <a:p>
            <a:fld id="{7F210C60-1C8C-46D0-BE7B-617B340B1DAB}" type="slidenum">
              <a:rPr lang="en-GB" smtClean="0"/>
              <a:t>‹#›</a:t>
            </a:fld>
            <a:endParaRPr lang="en-GB"/>
          </a:p>
        </p:txBody>
      </p:sp>
    </p:spTree>
    <p:extLst>
      <p:ext uri="{BB962C8B-B14F-4D97-AF65-F5344CB8AC3E}">
        <p14:creationId xmlns:p14="http://schemas.microsoft.com/office/powerpoint/2010/main" val="806722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806F4-8323-6DD1-5325-BE7B2A47F2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9C846ED-23CE-1442-7816-C7B47D2EDF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AE54515-FA70-9A09-F731-EA711CCD49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D272912-75D2-C6D2-A6CD-5865A6134A48}"/>
              </a:ext>
            </a:extLst>
          </p:cNvPr>
          <p:cNvSpPr>
            <a:spLocks noGrp="1"/>
          </p:cNvSpPr>
          <p:nvPr>
            <p:ph type="dt" sz="half" idx="10"/>
          </p:nvPr>
        </p:nvSpPr>
        <p:spPr/>
        <p:txBody>
          <a:bodyPr/>
          <a:lstStyle/>
          <a:p>
            <a:fld id="{AB16B561-9637-46CD-A8A8-2E446FCAAC27}" type="datetimeFigureOut">
              <a:rPr lang="en-GB" smtClean="0"/>
              <a:t>02/07/2024</a:t>
            </a:fld>
            <a:endParaRPr lang="en-GB"/>
          </a:p>
        </p:txBody>
      </p:sp>
      <p:sp>
        <p:nvSpPr>
          <p:cNvPr id="6" name="Footer Placeholder 5">
            <a:extLst>
              <a:ext uri="{FF2B5EF4-FFF2-40B4-BE49-F238E27FC236}">
                <a16:creationId xmlns:a16="http://schemas.microsoft.com/office/drawing/2014/main" id="{FC116665-2036-A746-F96C-0C111FE790E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56DBF7F-53AB-6258-E87A-88665BDA7DD2}"/>
              </a:ext>
            </a:extLst>
          </p:cNvPr>
          <p:cNvSpPr>
            <a:spLocks noGrp="1"/>
          </p:cNvSpPr>
          <p:nvPr>
            <p:ph type="sldNum" sz="quarter" idx="12"/>
          </p:nvPr>
        </p:nvSpPr>
        <p:spPr/>
        <p:txBody>
          <a:bodyPr/>
          <a:lstStyle/>
          <a:p>
            <a:fld id="{7F210C60-1C8C-46D0-BE7B-617B340B1DAB}" type="slidenum">
              <a:rPr lang="en-GB" smtClean="0"/>
              <a:t>‹#›</a:t>
            </a:fld>
            <a:endParaRPr lang="en-GB"/>
          </a:p>
        </p:txBody>
      </p:sp>
    </p:spTree>
    <p:extLst>
      <p:ext uri="{BB962C8B-B14F-4D97-AF65-F5344CB8AC3E}">
        <p14:creationId xmlns:p14="http://schemas.microsoft.com/office/powerpoint/2010/main" val="40626039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88CDEA1-66BA-A83F-5BD9-DB2AC3FDE2D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89225F1-AB74-1B09-F1A1-FABBD2C613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E8AA8DD-E4ED-1A43-032E-0941DCBD2DA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16B561-9637-46CD-A8A8-2E446FCAAC27}" type="datetimeFigureOut">
              <a:rPr lang="en-GB" smtClean="0"/>
              <a:t>02/07/2024</a:t>
            </a:fld>
            <a:endParaRPr lang="en-GB"/>
          </a:p>
        </p:txBody>
      </p:sp>
      <p:sp>
        <p:nvSpPr>
          <p:cNvPr id="5" name="Footer Placeholder 4">
            <a:extLst>
              <a:ext uri="{FF2B5EF4-FFF2-40B4-BE49-F238E27FC236}">
                <a16:creationId xmlns:a16="http://schemas.microsoft.com/office/drawing/2014/main" id="{3FBD051E-7A44-4F3A-0700-AAE00624DC2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3E79BF4A-7056-9983-1F5D-4E16D51BF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210C60-1C8C-46D0-BE7B-617B340B1DAB}" type="slidenum">
              <a:rPr lang="en-GB" smtClean="0"/>
              <a:t>‹#›</a:t>
            </a:fld>
            <a:endParaRPr lang="en-GB"/>
          </a:p>
        </p:txBody>
      </p:sp>
    </p:spTree>
    <p:extLst>
      <p:ext uri="{BB962C8B-B14F-4D97-AF65-F5344CB8AC3E}">
        <p14:creationId xmlns:p14="http://schemas.microsoft.com/office/powerpoint/2010/main" val="25341824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bit.ly/AEB_BCA" TargetMode="External"/><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hyperlink" Target="https://www.tickettailor.com/events/ihscm/1276302" TargetMode="External"/><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berkscare.co.uk/"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s://x.com/BerksCare" TargetMode="External"/><Relationship Id="rId3" Type="http://schemas.openxmlformats.org/officeDocument/2006/relationships/image" Target="../media/image9.png"/><Relationship Id="rId7" Type="http://schemas.openxmlformats.org/officeDocument/2006/relationships/hyperlink" Target="https://www.facebook.com/Berkshire.care.association/" TargetMode="Externa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hyperlink" Target="https://www.linkedin.com/company/berkshire-care-association/" TargetMode="External"/><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hyperlink" Target="mailto:louise.good@berkscare.co.uk"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https://bit.ly/442jY2V" TargetMode="Externa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package" Target="../embeddings/Microsoft_PowerPoint_Presentation.pptx"/><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emf"/></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s://bit.ly/AEB_BCA"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B9CB16-A087-29F4-C715-68FC4C04E999}"/>
              </a:ext>
            </a:extLst>
          </p:cNvPr>
          <p:cNvSpPr>
            <a:spLocks noGrp="1"/>
          </p:cNvSpPr>
          <p:nvPr>
            <p:ph type="ctrTitle"/>
          </p:nvPr>
        </p:nvSpPr>
        <p:spPr>
          <a:xfrm>
            <a:off x="6480000" y="2520000"/>
            <a:ext cx="4805996" cy="1141858"/>
          </a:xfrm>
        </p:spPr>
        <p:txBody>
          <a:bodyPr anchor="t">
            <a:noAutofit/>
          </a:bodyPr>
          <a:lstStyle/>
          <a:p>
            <a:r>
              <a:rPr lang="en-GB" sz="4800" b="1" dirty="0">
                <a:solidFill>
                  <a:srgbClr val="582B82"/>
                </a:solidFill>
              </a:rPr>
              <a:t>Care Leaders Network</a:t>
            </a:r>
            <a:br>
              <a:rPr lang="en-GB" sz="4800" b="1" dirty="0">
                <a:solidFill>
                  <a:srgbClr val="582B82"/>
                </a:solidFill>
              </a:rPr>
            </a:br>
            <a:r>
              <a:rPr lang="en-GB" sz="4800" b="1" dirty="0">
                <a:solidFill>
                  <a:srgbClr val="582B82"/>
                </a:solidFill>
              </a:rPr>
              <a:t>4</a:t>
            </a:r>
            <a:r>
              <a:rPr lang="en-GB" sz="4800" b="1" baseline="30000" dirty="0">
                <a:solidFill>
                  <a:srgbClr val="582B82"/>
                </a:solidFill>
              </a:rPr>
              <a:t>th</a:t>
            </a:r>
            <a:r>
              <a:rPr lang="en-GB" sz="4800" b="1" dirty="0">
                <a:solidFill>
                  <a:srgbClr val="582B82"/>
                </a:solidFill>
              </a:rPr>
              <a:t> June 2024</a:t>
            </a:r>
          </a:p>
        </p:txBody>
      </p:sp>
      <p:pic>
        <p:nvPicPr>
          <p:cNvPr id="8" name="Picture 7">
            <a:extLst>
              <a:ext uri="{FF2B5EF4-FFF2-40B4-BE49-F238E27FC236}">
                <a16:creationId xmlns:a16="http://schemas.microsoft.com/office/drawing/2014/main" id="{B0FC0402-30AA-5EE6-F9B1-215170D8E877}"/>
              </a:ext>
            </a:extLst>
          </p:cNvPr>
          <p:cNvPicPr>
            <a:picLocks noChangeAspect="1"/>
          </p:cNvPicPr>
          <p:nvPr/>
        </p:nvPicPr>
        <p:blipFill>
          <a:blip r:embed="rId2"/>
          <a:stretch>
            <a:fillRect/>
          </a:stretch>
        </p:blipFill>
        <p:spPr>
          <a:xfrm>
            <a:off x="340470" y="2585337"/>
            <a:ext cx="4141760" cy="2601725"/>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7" name="Group 16">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8" name="Freeform: Shape 17">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2893593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B9CB16-A087-29F4-C715-68FC4C04E999}"/>
              </a:ext>
            </a:extLst>
          </p:cNvPr>
          <p:cNvSpPr>
            <a:spLocks noGrp="1"/>
          </p:cNvSpPr>
          <p:nvPr>
            <p:ph type="ctrTitle"/>
          </p:nvPr>
        </p:nvSpPr>
        <p:spPr>
          <a:xfrm>
            <a:off x="6480000" y="540000"/>
            <a:ext cx="5153200" cy="1422000"/>
          </a:xfrm>
        </p:spPr>
        <p:txBody>
          <a:bodyPr anchor="t">
            <a:normAutofit fontScale="90000"/>
          </a:bodyPr>
          <a:lstStyle/>
          <a:p>
            <a:pPr algn="l"/>
            <a:r>
              <a:rPr lang="en-US" sz="3600" b="1" dirty="0">
                <a:solidFill>
                  <a:srgbClr val="582B82"/>
                </a:solidFill>
              </a:rPr>
              <a:t>Mental Capacity and Adult Safeguarding Masterclass with Alex Bayliss </a:t>
            </a:r>
            <a:endParaRPr lang="en-GB" sz="3600" b="1" dirty="0">
              <a:solidFill>
                <a:srgbClr val="582B82"/>
              </a:solidFill>
            </a:endParaRPr>
          </a:p>
        </p:txBody>
      </p:sp>
      <p:pic>
        <p:nvPicPr>
          <p:cNvPr id="8" name="Picture 7">
            <a:extLst>
              <a:ext uri="{FF2B5EF4-FFF2-40B4-BE49-F238E27FC236}">
                <a16:creationId xmlns:a16="http://schemas.microsoft.com/office/drawing/2014/main" id="{B0FC0402-30AA-5EE6-F9B1-215170D8E877}"/>
              </a:ext>
            </a:extLst>
          </p:cNvPr>
          <p:cNvPicPr>
            <a:picLocks noChangeAspect="1"/>
          </p:cNvPicPr>
          <p:nvPr/>
        </p:nvPicPr>
        <p:blipFill>
          <a:blip r:embed="rId2"/>
          <a:stretch>
            <a:fillRect/>
          </a:stretch>
        </p:blipFill>
        <p:spPr>
          <a:xfrm>
            <a:off x="340470" y="2585337"/>
            <a:ext cx="4141760" cy="2601725"/>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7" name="Group 16">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8" name="Freeform: Shape 17">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TextBox 3">
            <a:extLst>
              <a:ext uri="{FF2B5EF4-FFF2-40B4-BE49-F238E27FC236}">
                <a16:creationId xmlns:a16="http://schemas.microsoft.com/office/drawing/2014/main" id="{FC27C99D-AD37-2E12-5588-EC61754D5061}"/>
              </a:ext>
            </a:extLst>
          </p:cNvPr>
          <p:cNvSpPr txBox="1"/>
          <p:nvPr/>
        </p:nvSpPr>
        <p:spPr>
          <a:xfrm>
            <a:off x="6427755" y="1962000"/>
            <a:ext cx="5763940" cy="4801314"/>
          </a:xfrm>
          <a:prstGeom prst="rect">
            <a:avLst/>
          </a:prstGeom>
          <a:noFill/>
        </p:spPr>
        <p:txBody>
          <a:bodyPr wrap="square" rtlCol="0">
            <a:spAutoFit/>
          </a:bodyPr>
          <a:lstStyle/>
          <a:p>
            <a:r>
              <a:rPr lang="en-GB" sz="1800" dirty="0">
                <a:effectLst/>
                <a:ea typeface="Aptos" panose="020B0004020202020204" pitchFamily="34" charset="0"/>
                <a:cs typeface="Aptos" panose="020B0004020202020204" pitchFamily="34" charset="0"/>
              </a:rPr>
              <a:t>The session will cover the following topics.</a:t>
            </a:r>
          </a:p>
          <a:p>
            <a:pPr marL="342900" lvl="0" indent="-342900">
              <a:buFont typeface="Symbol" panose="05050102010706020507" pitchFamily="18" charset="2"/>
              <a:buChar char=""/>
            </a:pPr>
            <a:r>
              <a:rPr lang="en-GB" sz="1800" dirty="0">
                <a:effectLst/>
                <a:ea typeface="Times New Roman" panose="02020603050405020304" pitchFamily="18" charset="0"/>
                <a:cs typeface="Aptos" panose="020B0004020202020204" pitchFamily="34" charset="0"/>
              </a:rPr>
              <a:t>Top tips for compliance with the Care Act Safeguarding requirements and the Mental Capacity Act</a:t>
            </a:r>
            <a:endParaRPr lang="en-GB" sz="1800" dirty="0">
              <a:effectLst/>
              <a:ea typeface="Aptos" panose="020B0004020202020204" pitchFamily="34" charset="0"/>
              <a:cs typeface="Aptos" panose="020B0004020202020204" pitchFamily="34" charset="0"/>
            </a:endParaRPr>
          </a:p>
          <a:p>
            <a:pPr marL="342900" lvl="0" indent="-342900">
              <a:buFont typeface="Symbol" panose="05050102010706020507" pitchFamily="18" charset="2"/>
              <a:buChar char=""/>
            </a:pPr>
            <a:r>
              <a:rPr lang="en-GB" sz="1800" dirty="0">
                <a:effectLst/>
                <a:ea typeface="Times New Roman" panose="02020603050405020304" pitchFamily="18" charset="0"/>
                <a:cs typeface="Aptos" panose="020B0004020202020204" pitchFamily="34" charset="0"/>
              </a:rPr>
              <a:t>Learning from Adult Safeguarding reviews</a:t>
            </a:r>
            <a:endParaRPr lang="en-GB" sz="1800" dirty="0">
              <a:effectLst/>
              <a:ea typeface="Aptos" panose="020B0004020202020204" pitchFamily="34" charset="0"/>
              <a:cs typeface="Aptos" panose="020B0004020202020204" pitchFamily="34" charset="0"/>
            </a:endParaRPr>
          </a:p>
          <a:p>
            <a:pPr marL="342900" lvl="0" indent="-342900">
              <a:buFont typeface="Symbol" panose="05050102010706020507" pitchFamily="18" charset="2"/>
              <a:buChar char=""/>
            </a:pPr>
            <a:r>
              <a:rPr lang="en-GB" sz="1800" dirty="0">
                <a:effectLst/>
                <a:ea typeface="Times New Roman" panose="02020603050405020304" pitchFamily="18" charset="0"/>
                <a:cs typeface="Aptos" panose="020B0004020202020204" pitchFamily="34" charset="0"/>
              </a:rPr>
              <a:t>Working in partnership with statutory agencies including the limits of what you can reasonably be expected to do as a care provider.</a:t>
            </a:r>
            <a:endParaRPr lang="en-GB" sz="1800" dirty="0">
              <a:effectLst/>
              <a:ea typeface="Aptos" panose="020B0004020202020204" pitchFamily="34" charset="0"/>
              <a:cs typeface="Aptos" panose="020B0004020202020204" pitchFamily="34" charset="0"/>
            </a:endParaRPr>
          </a:p>
          <a:p>
            <a:pPr marL="342900" lvl="0" indent="-342900">
              <a:buFont typeface="Symbol" panose="05050102010706020507" pitchFamily="18" charset="2"/>
              <a:buChar char=""/>
            </a:pPr>
            <a:r>
              <a:rPr lang="en-GB" sz="1800" dirty="0">
                <a:effectLst/>
                <a:ea typeface="Times New Roman" panose="02020603050405020304" pitchFamily="18" charset="0"/>
                <a:cs typeface="Aptos" panose="020B0004020202020204" pitchFamily="34" charset="0"/>
              </a:rPr>
              <a:t>Learning from Ombudsman investigation relating to Safeguarding and Mental Capacity</a:t>
            </a:r>
            <a:endParaRPr lang="en-GB" sz="1800" dirty="0">
              <a:effectLst/>
              <a:ea typeface="Aptos" panose="020B0004020202020204" pitchFamily="34" charset="0"/>
              <a:cs typeface="Aptos" panose="020B0004020202020204" pitchFamily="34" charset="0"/>
            </a:endParaRPr>
          </a:p>
          <a:p>
            <a:pPr marL="342900" lvl="0" indent="-342900">
              <a:buFont typeface="Symbol" panose="05050102010706020507" pitchFamily="18" charset="2"/>
              <a:buChar char=""/>
            </a:pPr>
            <a:r>
              <a:rPr lang="en-GB" sz="1800" dirty="0">
                <a:effectLst/>
                <a:ea typeface="Times New Roman" panose="02020603050405020304" pitchFamily="18" charset="0"/>
                <a:cs typeface="Aptos" panose="020B0004020202020204" pitchFamily="34" charset="0"/>
              </a:rPr>
              <a:t>Evidencing outstanding practice </a:t>
            </a:r>
          </a:p>
          <a:p>
            <a:pPr marL="342900" lvl="0" indent="-342900">
              <a:buFont typeface="Symbol" panose="05050102010706020507" pitchFamily="18" charset="2"/>
              <a:buChar char=""/>
            </a:pPr>
            <a:r>
              <a:rPr lang="en-GB" sz="1800" dirty="0">
                <a:effectLst/>
                <a:ea typeface="Times New Roman" panose="02020603050405020304" pitchFamily="18" charset="0"/>
                <a:cs typeface="Aptos" panose="020B0004020202020204" pitchFamily="34" charset="0"/>
              </a:rPr>
              <a:t>Delegates will also have the opportunity to discuss and seek advice</a:t>
            </a:r>
          </a:p>
          <a:p>
            <a:pPr marL="342900" lvl="0" indent="-342900">
              <a:buFont typeface="Symbol" panose="05050102010706020507" pitchFamily="18" charset="2"/>
              <a:buChar char=""/>
            </a:pPr>
            <a:endParaRPr lang="en-GB" dirty="0"/>
          </a:p>
          <a:p>
            <a:pPr marL="342900" lvl="0" indent="-342900">
              <a:buFont typeface="Symbol" panose="05050102010706020507" pitchFamily="18" charset="2"/>
              <a:buChar char=""/>
            </a:pPr>
            <a:r>
              <a:rPr lang="en-GB" dirty="0"/>
              <a:t>17</a:t>
            </a:r>
            <a:r>
              <a:rPr lang="en-GB" baseline="30000" dirty="0"/>
              <a:t>th</a:t>
            </a:r>
            <a:r>
              <a:rPr lang="en-GB" dirty="0"/>
              <a:t> September 2024, 2-5pm</a:t>
            </a:r>
          </a:p>
          <a:p>
            <a:pPr marL="342900" lvl="0" indent="-342900">
              <a:buFont typeface="Symbol" panose="05050102010706020507" pitchFamily="18" charset="2"/>
              <a:buChar char=""/>
            </a:pPr>
            <a:r>
              <a:rPr lang="en-GB" dirty="0"/>
              <a:t>St Michael’s, Ascot Priory</a:t>
            </a:r>
          </a:p>
          <a:p>
            <a:pPr marL="342900" lvl="0" indent="-342900">
              <a:buFont typeface="Symbol" panose="05050102010706020507" pitchFamily="18" charset="2"/>
              <a:buChar char=""/>
            </a:pPr>
            <a:r>
              <a:rPr lang="en-GB" dirty="0"/>
              <a:t>£30 for members, £20 for Executive members</a:t>
            </a:r>
          </a:p>
          <a:p>
            <a:pPr marL="342900" lvl="0" indent="-342900">
              <a:buFont typeface="Symbol" panose="05050102010706020507" pitchFamily="18" charset="2"/>
              <a:buChar char=""/>
            </a:pPr>
            <a:r>
              <a:rPr lang="en-GB" dirty="0"/>
              <a:t>Booking link </a:t>
            </a:r>
            <a:r>
              <a:rPr lang="en-GB" dirty="0" err="1">
                <a:hlinkClick r:id="rId3"/>
              </a:rPr>
              <a:t>EventBrite</a:t>
            </a:r>
            <a:r>
              <a:rPr lang="en-GB" dirty="0">
                <a:hlinkClick r:id="rId3"/>
              </a:rPr>
              <a:t> Booking Link</a:t>
            </a:r>
            <a:endParaRPr lang="en-GB" dirty="0"/>
          </a:p>
        </p:txBody>
      </p:sp>
      <p:pic>
        <p:nvPicPr>
          <p:cNvPr id="5" name="Picture 4" descr="A qr code with a purple background&#10;&#10;Description automatically generated">
            <a:extLst>
              <a:ext uri="{FF2B5EF4-FFF2-40B4-BE49-F238E27FC236}">
                <a16:creationId xmlns:a16="http://schemas.microsoft.com/office/drawing/2014/main" id="{D1A07C0D-1E3E-D312-4BCD-09078BA761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0165" y="5061319"/>
            <a:ext cx="1701995" cy="1701995"/>
          </a:xfrm>
          <a:prstGeom prst="rect">
            <a:avLst/>
          </a:prstGeom>
        </p:spPr>
      </p:pic>
    </p:spTree>
    <p:extLst>
      <p:ext uri="{BB962C8B-B14F-4D97-AF65-F5344CB8AC3E}">
        <p14:creationId xmlns:p14="http://schemas.microsoft.com/office/powerpoint/2010/main" val="25656032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B9CB16-A087-29F4-C715-68FC4C04E999}"/>
              </a:ext>
            </a:extLst>
          </p:cNvPr>
          <p:cNvSpPr>
            <a:spLocks noGrp="1"/>
          </p:cNvSpPr>
          <p:nvPr>
            <p:ph type="ctrTitle"/>
          </p:nvPr>
        </p:nvSpPr>
        <p:spPr>
          <a:xfrm>
            <a:off x="6480000" y="540000"/>
            <a:ext cx="5153200" cy="1422000"/>
          </a:xfrm>
        </p:spPr>
        <p:txBody>
          <a:bodyPr anchor="t">
            <a:normAutofit/>
          </a:bodyPr>
          <a:lstStyle/>
          <a:p>
            <a:pPr algn="l"/>
            <a:r>
              <a:rPr lang="en-US" sz="3600" b="1" dirty="0">
                <a:solidFill>
                  <a:srgbClr val="582B82"/>
                </a:solidFill>
              </a:rPr>
              <a:t>IHSCM Deputies Training </a:t>
            </a:r>
            <a:endParaRPr lang="en-GB" sz="3600" b="1" dirty="0">
              <a:solidFill>
                <a:srgbClr val="582B82"/>
              </a:solidFill>
            </a:endParaRPr>
          </a:p>
        </p:txBody>
      </p:sp>
      <p:pic>
        <p:nvPicPr>
          <p:cNvPr id="8" name="Picture 7">
            <a:extLst>
              <a:ext uri="{FF2B5EF4-FFF2-40B4-BE49-F238E27FC236}">
                <a16:creationId xmlns:a16="http://schemas.microsoft.com/office/drawing/2014/main" id="{B0FC0402-30AA-5EE6-F9B1-215170D8E877}"/>
              </a:ext>
            </a:extLst>
          </p:cNvPr>
          <p:cNvPicPr>
            <a:picLocks noChangeAspect="1"/>
          </p:cNvPicPr>
          <p:nvPr/>
        </p:nvPicPr>
        <p:blipFill>
          <a:blip r:embed="rId2"/>
          <a:stretch>
            <a:fillRect/>
          </a:stretch>
        </p:blipFill>
        <p:spPr>
          <a:xfrm>
            <a:off x="340470" y="2585337"/>
            <a:ext cx="4141760" cy="2601725"/>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7" name="Group 16">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8" name="Freeform: Shape 17">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5" name="Picture 4">
            <a:hlinkClick r:id="rId3"/>
            <a:extLst>
              <a:ext uri="{FF2B5EF4-FFF2-40B4-BE49-F238E27FC236}">
                <a16:creationId xmlns:a16="http://schemas.microsoft.com/office/drawing/2014/main" id="{C5C42F6D-F46F-DEF9-3A75-6D1C5ACB6B33}"/>
              </a:ext>
            </a:extLst>
          </p:cNvPr>
          <p:cNvPicPr>
            <a:picLocks noChangeAspect="1"/>
          </p:cNvPicPr>
          <p:nvPr/>
        </p:nvPicPr>
        <p:blipFill>
          <a:blip r:embed="rId4"/>
          <a:stretch>
            <a:fillRect/>
          </a:stretch>
        </p:blipFill>
        <p:spPr>
          <a:xfrm>
            <a:off x="6693058" y="1366199"/>
            <a:ext cx="5040000" cy="5040000"/>
          </a:xfrm>
          <a:prstGeom prst="rect">
            <a:avLst/>
          </a:prstGeom>
        </p:spPr>
      </p:pic>
    </p:spTree>
    <p:extLst>
      <p:ext uri="{BB962C8B-B14F-4D97-AF65-F5344CB8AC3E}">
        <p14:creationId xmlns:p14="http://schemas.microsoft.com/office/powerpoint/2010/main" val="38757324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B9CB16-A087-29F4-C715-68FC4C04E999}"/>
              </a:ext>
            </a:extLst>
          </p:cNvPr>
          <p:cNvSpPr>
            <a:spLocks noGrp="1"/>
          </p:cNvSpPr>
          <p:nvPr>
            <p:ph type="ctrTitle"/>
          </p:nvPr>
        </p:nvSpPr>
        <p:spPr>
          <a:xfrm>
            <a:off x="6480000" y="540000"/>
            <a:ext cx="5153200" cy="1422000"/>
          </a:xfrm>
        </p:spPr>
        <p:txBody>
          <a:bodyPr anchor="t">
            <a:normAutofit/>
          </a:bodyPr>
          <a:lstStyle/>
          <a:p>
            <a:pPr algn="l"/>
            <a:r>
              <a:rPr lang="en-US" sz="3600" b="1" dirty="0">
                <a:solidFill>
                  <a:srgbClr val="582B82"/>
                </a:solidFill>
              </a:rPr>
              <a:t>IHSCM Deputies Training </a:t>
            </a:r>
            <a:endParaRPr lang="en-GB" sz="3600" b="1" dirty="0">
              <a:solidFill>
                <a:srgbClr val="582B82"/>
              </a:solidFill>
            </a:endParaRPr>
          </a:p>
        </p:txBody>
      </p:sp>
      <p:pic>
        <p:nvPicPr>
          <p:cNvPr id="8" name="Picture 7">
            <a:extLst>
              <a:ext uri="{FF2B5EF4-FFF2-40B4-BE49-F238E27FC236}">
                <a16:creationId xmlns:a16="http://schemas.microsoft.com/office/drawing/2014/main" id="{B0FC0402-30AA-5EE6-F9B1-215170D8E877}"/>
              </a:ext>
            </a:extLst>
          </p:cNvPr>
          <p:cNvPicPr>
            <a:picLocks noChangeAspect="1"/>
          </p:cNvPicPr>
          <p:nvPr/>
        </p:nvPicPr>
        <p:blipFill>
          <a:blip r:embed="rId2"/>
          <a:stretch>
            <a:fillRect/>
          </a:stretch>
        </p:blipFill>
        <p:spPr>
          <a:xfrm>
            <a:off x="340470" y="2585337"/>
            <a:ext cx="4141760" cy="2601725"/>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7" name="Group 16">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8" name="Freeform: Shape 17">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TextBox 2">
            <a:extLst>
              <a:ext uri="{FF2B5EF4-FFF2-40B4-BE49-F238E27FC236}">
                <a16:creationId xmlns:a16="http://schemas.microsoft.com/office/drawing/2014/main" id="{B57B3D39-7A6D-B902-A98C-8DA30B062720}"/>
              </a:ext>
            </a:extLst>
          </p:cNvPr>
          <p:cNvSpPr txBox="1"/>
          <p:nvPr/>
        </p:nvSpPr>
        <p:spPr>
          <a:xfrm>
            <a:off x="6858000" y="1717040"/>
            <a:ext cx="4775200" cy="5078313"/>
          </a:xfrm>
          <a:prstGeom prst="rect">
            <a:avLst/>
          </a:prstGeom>
          <a:noFill/>
        </p:spPr>
        <p:txBody>
          <a:bodyPr wrap="square" rtlCol="0">
            <a:spAutoFit/>
          </a:bodyPr>
          <a:lstStyle/>
          <a:p>
            <a:r>
              <a:rPr lang="en-GB" sz="1800" dirty="0">
                <a:effectLst/>
                <a:latin typeface="Calibri" panose="020F0502020204030204" pitchFamily="34" charset="0"/>
                <a:ea typeface="Aptos" panose="020B0004020202020204" pitchFamily="34" charset="0"/>
                <a:cs typeface="Aptos" panose="020B0004020202020204" pitchFamily="34" charset="0"/>
              </a:rPr>
              <a:t>The course is aimed at deputies and/or aspiring leaders looking at developing their leadership skills and there are 4 1 hour modules:</a:t>
            </a:r>
            <a:endParaRPr lang="en-GB" sz="1800" dirty="0">
              <a:effectLst/>
              <a:latin typeface="Aptos" panose="020B0004020202020204" pitchFamily="34" charset="0"/>
              <a:ea typeface="Aptos" panose="020B0004020202020204" pitchFamily="34" charset="0"/>
              <a:cs typeface="Aptos" panose="020B0004020202020204" pitchFamily="34" charset="0"/>
            </a:endParaRPr>
          </a:p>
          <a:p>
            <a:pPr marL="342900" lvl="0" indent="-342900">
              <a:buFont typeface="Arial" panose="020B0604020202020204" pitchFamily="34" charset="0"/>
              <a:buChar char="•"/>
              <a:tabLst>
                <a:tab pos="457200" algn="l"/>
              </a:tabLst>
            </a:pPr>
            <a:r>
              <a:rPr lang="en-GB" sz="1800" dirty="0">
                <a:effectLst/>
                <a:latin typeface="Calibri" panose="020F0502020204030204" pitchFamily="34" charset="0"/>
                <a:ea typeface="Times New Roman" panose="02020603050405020304" pitchFamily="18" charset="0"/>
                <a:cs typeface="Aptos" panose="020B0004020202020204" pitchFamily="34" charset="0"/>
              </a:rPr>
              <a:t>Me, myself and I (12th September)</a:t>
            </a:r>
            <a:endParaRPr lang="en-GB" sz="1800" dirty="0">
              <a:effectLst/>
              <a:latin typeface="Aptos" panose="020B0004020202020204" pitchFamily="34" charset="0"/>
              <a:ea typeface="Aptos" panose="020B0004020202020204" pitchFamily="34" charset="0"/>
              <a:cs typeface="Aptos" panose="020B0004020202020204" pitchFamily="34" charset="0"/>
            </a:endParaRPr>
          </a:p>
          <a:p>
            <a:pPr marL="342900" lvl="0" indent="-342900">
              <a:buFont typeface="Arial" panose="020B0604020202020204" pitchFamily="34" charset="0"/>
              <a:buChar char="•"/>
              <a:tabLst>
                <a:tab pos="457200" algn="l"/>
              </a:tabLst>
            </a:pPr>
            <a:r>
              <a:rPr lang="en-GB" sz="1800" dirty="0">
                <a:effectLst/>
                <a:latin typeface="Calibri" panose="020F0502020204030204" pitchFamily="34" charset="0"/>
                <a:ea typeface="Times New Roman" panose="02020603050405020304" pitchFamily="18" charset="0"/>
                <a:cs typeface="Aptos" panose="020B0004020202020204" pitchFamily="34" charset="0"/>
              </a:rPr>
              <a:t>Developing Your Team (19th September)</a:t>
            </a:r>
            <a:endParaRPr lang="en-GB" sz="1800" dirty="0">
              <a:effectLst/>
              <a:latin typeface="Aptos" panose="020B0004020202020204" pitchFamily="34" charset="0"/>
              <a:ea typeface="Aptos" panose="020B0004020202020204" pitchFamily="34" charset="0"/>
              <a:cs typeface="Aptos" panose="020B0004020202020204" pitchFamily="34" charset="0"/>
            </a:endParaRPr>
          </a:p>
          <a:p>
            <a:pPr marL="342900" lvl="0" indent="-342900">
              <a:buFont typeface="Arial" panose="020B0604020202020204" pitchFamily="34" charset="0"/>
              <a:buChar char="•"/>
              <a:tabLst>
                <a:tab pos="457200" algn="l"/>
              </a:tabLst>
            </a:pPr>
            <a:r>
              <a:rPr lang="en-GB" sz="1800" dirty="0">
                <a:effectLst/>
                <a:latin typeface="Calibri" panose="020F0502020204030204" pitchFamily="34" charset="0"/>
                <a:ea typeface="Times New Roman" panose="02020603050405020304" pitchFamily="18" charset="0"/>
                <a:cs typeface="Aptos" panose="020B0004020202020204" pitchFamily="34" charset="0"/>
              </a:rPr>
              <a:t>Leadership Excellence (26th September)</a:t>
            </a:r>
            <a:endParaRPr lang="en-GB" sz="1800" dirty="0">
              <a:effectLst/>
              <a:latin typeface="Aptos" panose="020B0004020202020204" pitchFamily="34" charset="0"/>
              <a:ea typeface="Aptos" panose="020B0004020202020204" pitchFamily="34" charset="0"/>
              <a:cs typeface="Aptos" panose="020B0004020202020204" pitchFamily="34" charset="0"/>
            </a:endParaRPr>
          </a:p>
          <a:p>
            <a:pPr marL="342900" lvl="0" indent="-342900">
              <a:buFont typeface="Arial" panose="020B0604020202020204" pitchFamily="34" charset="0"/>
              <a:buChar char="•"/>
              <a:tabLst>
                <a:tab pos="457200" algn="l"/>
              </a:tabLst>
            </a:pPr>
            <a:r>
              <a:rPr lang="en-GB" sz="1800" dirty="0">
                <a:effectLst/>
                <a:latin typeface="Calibri" panose="020F0502020204030204" pitchFamily="34" charset="0"/>
                <a:ea typeface="Times New Roman" panose="02020603050405020304" pitchFamily="18" charset="0"/>
                <a:cs typeface="Aptos" panose="020B0004020202020204" pitchFamily="34" charset="0"/>
              </a:rPr>
              <a:t>Managing Change &amp; Preparing to Lead (3rd October)</a:t>
            </a:r>
          </a:p>
          <a:p>
            <a:pPr marL="342900" lvl="0" indent="-342900">
              <a:buFont typeface="Arial" panose="020B0604020202020204" pitchFamily="34" charset="0"/>
              <a:buChar char="•"/>
              <a:tabLst>
                <a:tab pos="457200" algn="l"/>
              </a:tabLst>
            </a:pPr>
            <a:endParaRPr lang="en-GB" dirty="0">
              <a:latin typeface="Calibri" panose="020F0502020204030204" pitchFamily="34" charset="0"/>
              <a:ea typeface="Aptos" panose="020B0004020202020204" pitchFamily="34" charset="0"/>
              <a:cs typeface="Aptos" panose="020B0004020202020204" pitchFamily="34" charset="0"/>
            </a:endParaRPr>
          </a:p>
          <a:p>
            <a:pPr>
              <a:tabLst>
                <a:tab pos="457200" algn="l"/>
              </a:tabLst>
            </a:pPr>
            <a:r>
              <a:rPr lang="en-GB" sz="1800" dirty="0">
                <a:effectLst/>
                <a:latin typeface="Calibri" panose="020F0502020204030204" pitchFamily="34" charset="0"/>
                <a:ea typeface="Aptos" panose="020B0004020202020204" pitchFamily="34" charset="0"/>
                <a:cs typeface="Aptos" panose="020B0004020202020204" pitchFamily="34" charset="0"/>
              </a:rPr>
              <a:t>Each course runs for 1 hour from 1.30pm to 2.30pm on Thursdays afternoons and are FREE to all Berkshire Care Association members (any CQC registered provider in Berkshire). If you need the registration code for your free IHSCM membership please let </a:t>
            </a:r>
            <a:r>
              <a:rPr lang="en-GB" dirty="0">
                <a:latin typeface="Calibri" panose="020F0502020204030204" pitchFamily="34" charset="0"/>
                <a:ea typeface="Aptos" panose="020B0004020202020204" pitchFamily="34" charset="0"/>
                <a:cs typeface="Aptos" panose="020B0004020202020204" pitchFamily="34" charset="0"/>
              </a:rPr>
              <a:t>us know </a:t>
            </a:r>
            <a:r>
              <a:rPr lang="en-GB" sz="1800" dirty="0">
                <a:effectLst/>
                <a:latin typeface="Calibri" panose="020F0502020204030204" pitchFamily="34" charset="0"/>
                <a:ea typeface="Aptos" panose="020B0004020202020204" pitchFamily="34" charset="0"/>
                <a:cs typeface="Aptos" panose="020B0004020202020204" pitchFamily="34" charset="0"/>
              </a:rPr>
              <a:t>and we can send it to you.</a:t>
            </a:r>
            <a:endParaRPr lang="en-GB" sz="1800" dirty="0">
              <a:effectLst/>
              <a:latin typeface="Aptos" panose="020B0004020202020204" pitchFamily="34" charset="0"/>
              <a:ea typeface="Aptos" panose="020B0004020202020204" pitchFamily="34" charset="0"/>
              <a:cs typeface="Aptos" panose="020B0004020202020204" pitchFamily="34" charset="0"/>
            </a:endParaRPr>
          </a:p>
          <a:p>
            <a:pPr marL="342900" lvl="0" indent="-342900">
              <a:buFont typeface="Arial" panose="020B0604020202020204" pitchFamily="34" charset="0"/>
              <a:buChar char="•"/>
              <a:tabLst>
                <a:tab pos="457200" algn="l"/>
              </a:tabLst>
            </a:pPr>
            <a:endParaRPr lang="en-GB" sz="1800" dirty="0">
              <a:effectLst/>
              <a:latin typeface="Aptos" panose="020B0004020202020204" pitchFamily="34" charset="0"/>
              <a:ea typeface="Aptos" panose="020B0004020202020204" pitchFamily="34" charset="0"/>
              <a:cs typeface="Aptos" panose="020B0004020202020204" pitchFamily="34" charset="0"/>
            </a:endParaRPr>
          </a:p>
          <a:p>
            <a:endParaRPr lang="en-GB" dirty="0"/>
          </a:p>
        </p:txBody>
      </p:sp>
    </p:spTree>
    <p:extLst>
      <p:ext uri="{BB962C8B-B14F-4D97-AF65-F5344CB8AC3E}">
        <p14:creationId xmlns:p14="http://schemas.microsoft.com/office/powerpoint/2010/main" val="20630293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B0FC0402-30AA-5EE6-F9B1-215170D8E877}"/>
              </a:ext>
            </a:extLst>
          </p:cNvPr>
          <p:cNvPicPr>
            <a:picLocks noChangeAspect="1"/>
          </p:cNvPicPr>
          <p:nvPr/>
        </p:nvPicPr>
        <p:blipFill>
          <a:blip r:embed="rId3"/>
          <a:stretch>
            <a:fillRect/>
          </a:stretch>
        </p:blipFill>
        <p:spPr>
          <a:xfrm>
            <a:off x="340470" y="2585337"/>
            <a:ext cx="4141760" cy="2601725"/>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7" name="Group 16">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8" name="Freeform: Shape 17">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572A5BFB-99CA-EBDC-EDA5-6B575F950BC9}"/>
              </a:ext>
            </a:extLst>
          </p:cNvPr>
          <p:cNvSpPr>
            <a:spLocks noGrp="1"/>
          </p:cNvSpPr>
          <p:nvPr>
            <p:ph type="ctrTitle"/>
          </p:nvPr>
        </p:nvSpPr>
        <p:spPr>
          <a:xfrm>
            <a:off x="6300000" y="540000"/>
            <a:ext cx="4123835" cy="1779560"/>
          </a:xfrm>
        </p:spPr>
        <p:txBody>
          <a:bodyPr anchor="t">
            <a:normAutofit fontScale="90000"/>
          </a:bodyPr>
          <a:lstStyle/>
          <a:p>
            <a:pPr algn="l"/>
            <a:r>
              <a:rPr lang="en-GB" sz="4000" b="1" dirty="0">
                <a:solidFill>
                  <a:srgbClr val="582B82"/>
                </a:solidFill>
              </a:rPr>
              <a:t>Social Media and keeping in touch</a:t>
            </a:r>
            <a:br>
              <a:rPr lang="en-GB" sz="3600" b="1" dirty="0">
                <a:solidFill>
                  <a:srgbClr val="7030A0"/>
                </a:solidFill>
              </a:rPr>
            </a:br>
            <a:br>
              <a:rPr lang="en-GB" sz="3600" b="1" dirty="0">
                <a:solidFill>
                  <a:srgbClr val="7030A0"/>
                </a:solidFill>
              </a:rPr>
            </a:br>
            <a:endParaRPr lang="en-GB" sz="3200" b="1" dirty="0">
              <a:solidFill>
                <a:srgbClr val="7030A0"/>
              </a:solidFill>
            </a:endParaRPr>
          </a:p>
        </p:txBody>
      </p:sp>
      <p:sp>
        <p:nvSpPr>
          <p:cNvPr id="6" name="TextBox 5">
            <a:extLst>
              <a:ext uri="{FF2B5EF4-FFF2-40B4-BE49-F238E27FC236}">
                <a16:creationId xmlns:a16="http://schemas.microsoft.com/office/drawing/2014/main" id="{0A1C2D38-04F4-D368-D0A2-4DECA6578838}"/>
              </a:ext>
            </a:extLst>
          </p:cNvPr>
          <p:cNvSpPr txBox="1"/>
          <p:nvPr/>
        </p:nvSpPr>
        <p:spPr>
          <a:xfrm>
            <a:off x="6501028" y="2128640"/>
            <a:ext cx="5040732" cy="3970318"/>
          </a:xfrm>
          <a:prstGeom prst="rect">
            <a:avLst/>
          </a:prstGeom>
          <a:noFill/>
        </p:spPr>
        <p:txBody>
          <a:bodyPr wrap="square">
            <a:spAutoFit/>
          </a:bodyPr>
          <a:lstStyle/>
          <a:p>
            <a:pPr marL="342900" indent="-342900" algn="l">
              <a:buFont typeface="Arial" panose="020B0604020202020204" pitchFamily="34" charset="0"/>
              <a:buChar char="•"/>
            </a:pPr>
            <a:r>
              <a:rPr lang="en-GB" dirty="0"/>
              <a:t>We are on LinkedIn, Facebook and Twitter and are posting regular updates of things that may be of interest – if you have any good news to share please forward to Sue or Louise</a:t>
            </a:r>
          </a:p>
          <a:p>
            <a:pPr marL="342900" indent="-342900" algn="l">
              <a:buFont typeface="Arial" panose="020B0604020202020204" pitchFamily="34" charset="0"/>
              <a:buChar char="•"/>
            </a:pPr>
            <a:endParaRPr lang="en-GB" dirty="0"/>
          </a:p>
          <a:p>
            <a:pPr marL="342900" indent="-342900" algn="l">
              <a:buFont typeface="Arial" panose="020B0604020202020204" pitchFamily="34" charset="0"/>
              <a:buChar char="•"/>
            </a:pPr>
            <a:r>
              <a:rPr lang="en-GB" dirty="0"/>
              <a:t>We also have a ‘What’s App’ group. If you would like to join please speak to Sue or Louise.</a:t>
            </a:r>
          </a:p>
          <a:p>
            <a:pPr algn="l"/>
            <a:endParaRPr lang="en-GB" dirty="0"/>
          </a:p>
          <a:p>
            <a:pPr marL="342900" indent="-342900" algn="l">
              <a:buFont typeface="Arial" panose="020B0604020202020204" pitchFamily="34" charset="0"/>
              <a:buChar char="•"/>
            </a:pPr>
            <a:r>
              <a:rPr lang="en-GB" dirty="0"/>
              <a:t>All resources and general information will be on the BCA website </a:t>
            </a:r>
            <a:r>
              <a:rPr lang="en-GB" dirty="0">
                <a:hlinkClick r:id="rId4"/>
              </a:rPr>
              <a:t>www.berkscare.co.uk</a:t>
            </a:r>
            <a:r>
              <a:rPr lang="en-GB" dirty="0"/>
              <a:t> – including CLN Slides and Newsletters</a:t>
            </a:r>
          </a:p>
          <a:p>
            <a:pPr marL="342900" indent="-342900" algn="l">
              <a:buFont typeface="Arial" panose="020B0604020202020204" pitchFamily="34" charset="0"/>
              <a:buChar char="•"/>
            </a:pPr>
            <a:endParaRPr lang="en-GB" dirty="0"/>
          </a:p>
          <a:p>
            <a:pPr marL="342900" indent="-342900" algn="l">
              <a:buFont typeface="Arial" panose="020B0604020202020204" pitchFamily="34" charset="0"/>
              <a:buChar char="•"/>
            </a:pPr>
            <a:r>
              <a:rPr lang="en-GB" dirty="0"/>
              <a:t>If you would like anyone at your organisation to be added to the mailing list let us know</a:t>
            </a:r>
          </a:p>
        </p:txBody>
      </p:sp>
    </p:spTree>
    <p:extLst>
      <p:ext uri="{BB962C8B-B14F-4D97-AF65-F5344CB8AC3E}">
        <p14:creationId xmlns:p14="http://schemas.microsoft.com/office/powerpoint/2010/main" val="3615794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B9CB16-A087-29F4-C715-68FC4C04E999}"/>
              </a:ext>
            </a:extLst>
          </p:cNvPr>
          <p:cNvSpPr>
            <a:spLocks noGrp="1"/>
          </p:cNvSpPr>
          <p:nvPr>
            <p:ph type="ctrTitle"/>
          </p:nvPr>
        </p:nvSpPr>
        <p:spPr>
          <a:xfrm>
            <a:off x="6546759" y="610710"/>
            <a:ext cx="4123835" cy="1580472"/>
          </a:xfrm>
        </p:spPr>
        <p:txBody>
          <a:bodyPr anchor="t">
            <a:normAutofit/>
          </a:bodyPr>
          <a:lstStyle/>
          <a:p>
            <a:br>
              <a:rPr lang="en-GB" sz="3600" b="1" dirty="0">
                <a:solidFill>
                  <a:srgbClr val="7030A0"/>
                </a:solidFill>
              </a:rPr>
            </a:br>
            <a:br>
              <a:rPr lang="en-GB" sz="3600" b="1" dirty="0">
                <a:solidFill>
                  <a:srgbClr val="7030A0"/>
                </a:solidFill>
              </a:rPr>
            </a:br>
            <a:endParaRPr lang="en-GB" sz="3200" b="1" dirty="0">
              <a:solidFill>
                <a:srgbClr val="7030A0"/>
              </a:solidFill>
            </a:endParaRPr>
          </a:p>
        </p:txBody>
      </p:sp>
      <p:sp>
        <p:nvSpPr>
          <p:cNvPr id="3" name="Subtitle 2">
            <a:extLst>
              <a:ext uri="{FF2B5EF4-FFF2-40B4-BE49-F238E27FC236}">
                <a16:creationId xmlns:a16="http://schemas.microsoft.com/office/drawing/2014/main" id="{9725E70D-D442-81A2-B622-344F99CEB792}"/>
              </a:ext>
            </a:extLst>
          </p:cNvPr>
          <p:cNvSpPr>
            <a:spLocks noGrp="1"/>
          </p:cNvSpPr>
          <p:nvPr>
            <p:ph type="subTitle" idx="1"/>
          </p:nvPr>
        </p:nvSpPr>
        <p:spPr>
          <a:xfrm>
            <a:off x="6480000" y="1257041"/>
            <a:ext cx="4895629" cy="1004852"/>
          </a:xfrm>
        </p:spPr>
        <p:txBody>
          <a:bodyPr anchor="t">
            <a:noAutofit/>
          </a:bodyPr>
          <a:lstStyle/>
          <a:p>
            <a:pPr algn="l"/>
            <a:r>
              <a:rPr lang="en-GB" dirty="0"/>
              <a:t>We are on LinkedIn, Facebook and X</a:t>
            </a:r>
          </a:p>
          <a:p>
            <a:pPr algn="l"/>
            <a:r>
              <a:rPr lang="en-GB" dirty="0"/>
              <a:t>Please feel free to follow us – QR codes can be found on tables:</a:t>
            </a:r>
          </a:p>
          <a:p>
            <a:pPr algn="l"/>
            <a:endParaRPr lang="en-GB" dirty="0"/>
          </a:p>
          <a:p>
            <a:pPr algn="l"/>
            <a:r>
              <a:rPr lang="en-GB" dirty="0"/>
              <a:t>	</a:t>
            </a:r>
          </a:p>
        </p:txBody>
      </p:sp>
      <p:pic>
        <p:nvPicPr>
          <p:cNvPr id="8" name="Picture 7">
            <a:extLst>
              <a:ext uri="{FF2B5EF4-FFF2-40B4-BE49-F238E27FC236}">
                <a16:creationId xmlns:a16="http://schemas.microsoft.com/office/drawing/2014/main" id="{B0FC0402-30AA-5EE6-F9B1-215170D8E877}"/>
              </a:ext>
            </a:extLst>
          </p:cNvPr>
          <p:cNvPicPr>
            <a:picLocks noChangeAspect="1"/>
          </p:cNvPicPr>
          <p:nvPr/>
        </p:nvPicPr>
        <p:blipFill>
          <a:blip r:embed="rId2"/>
          <a:stretch>
            <a:fillRect/>
          </a:stretch>
        </p:blipFill>
        <p:spPr>
          <a:xfrm>
            <a:off x="340470" y="2585337"/>
            <a:ext cx="4141760" cy="2601725"/>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7" name="Group 16">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8" name="Freeform: Shape 17">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TextBox 3">
            <a:extLst>
              <a:ext uri="{FF2B5EF4-FFF2-40B4-BE49-F238E27FC236}">
                <a16:creationId xmlns:a16="http://schemas.microsoft.com/office/drawing/2014/main" id="{4DB5BBDE-3C02-44E5-7AA3-4B4B3368DC23}"/>
              </a:ext>
            </a:extLst>
          </p:cNvPr>
          <p:cNvSpPr txBox="1"/>
          <p:nvPr/>
        </p:nvSpPr>
        <p:spPr>
          <a:xfrm>
            <a:off x="6480000" y="540000"/>
            <a:ext cx="4396509" cy="646331"/>
          </a:xfrm>
          <a:prstGeom prst="rect">
            <a:avLst/>
          </a:prstGeom>
          <a:noFill/>
        </p:spPr>
        <p:txBody>
          <a:bodyPr wrap="square" rtlCol="0">
            <a:spAutoFit/>
          </a:bodyPr>
          <a:lstStyle/>
          <a:p>
            <a:r>
              <a:rPr lang="en-GB" sz="3600" b="1" dirty="0">
                <a:solidFill>
                  <a:srgbClr val="582B82"/>
                </a:solidFill>
                <a:latin typeface="+mj-lt"/>
                <a:ea typeface="Calibri Light" panose="020F0302020204030204" pitchFamily="34" charset="0"/>
                <a:cs typeface="Calibri Light" panose="020F0302020204030204" pitchFamily="34" charset="0"/>
              </a:rPr>
              <a:t>Social Media</a:t>
            </a:r>
          </a:p>
        </p:txBody>
      </p:sp>
      <p:pic>
        <p:nvPicPr>
          <p:cNvPr id="7" name="Picture 6" descr="A blue and white logo&#10;&#10;Description automatically generated">
            <a:extLst>
              <a:ext uri="{FF2B5EF4-FFF2-40B4-BE49-F238E27FC236}">
                <a16:creationId xmlns:a16="http://schemas.microsoft.com/office/drawing/2014/main" id="{CC691827-AF34-F3CA-5C61-0F3C33E159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1970" y="2611628"/>
            <a:ext cx="540000" cy="540000"/>
          </a:xfrm>
          <a:prstGeom prst="rect">
            <a:avLst/>
          </a:prstGeom>
        </p:spPr>
      </p:pic>
      <p:pic>
        <p:nvPicPr>
          <p:cNvPr id="10" name="Picture 9" descr="A blue circle with a white letter f in it&#10;&#10;Description automatically generated">
            <a:extLst>
              <a:ext uri="{FF2B5EF4-FFF2-40B4-BE49-F238E27FC236}">
                <a16:creationId xmlns:a16="http://schemas.microsoft.com/office/drawing/2014/main" id="{8DF9E2AD-4D00-7A48-5E19-D312280CE2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61970" y="3423023"/>
            <a:ext cx="540000" cy="540000"/>
          </a:xfrm>
          <a:prstGeom prst="rect">
            <a:avLst/>
          </a:prstGeom>
        </p:spPr>
      </p:pic>
      <p:pic>
        <p:nvPicPr>
          <p:cNvPr id="12" name="Picture 11" descr="A white x on a black background&#10;&#10;Description automatically generated">
            <a:extLst>
              <a:ext uri="{FF2B5EF4-FFF2-40B4-BE49-F238E27FC236}">
                <a16:creationId xmlns:a16="http://schemas.microsoft.com/office/drawing/2014/main" id="{CF93A33C-B96E-A051-EBE1-C21B10FD95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61970" y="4229649"/>
            <a:ext cx="540000" cy="540000"/>
          </a:xfrm>
          <a:prstGeom prst="rect">
            <a:avLst/>
          </a:prstGeom>
        </p:spPr>
      </p:pic>
      <p:sp>
        <p:nvSpPr>
          <p:cNvPr id="14" name="TextBox 13">
            <a:extLst>
              <a:ext uri="{FF2B5EF4-FFF2-40B4-BE49-F238E27FC236}">
                <a16:creationId xmlns:a16="http://schemas.microsoft.com/office/drawing/2014/main" id="{A5663767-6B9C-9637-8AEA-C8965F20C56D}"/>
              </a:ext>
            </a:extLst>
          </p:cNvPr>
          <p:cNvSpPr txBox="1"/>
          <p:nvPr/>
        </p:nvSpPr>
        <p:spPr>
          <a:xfrm>
            <a:off x="7460418" y="2691773"/>
            <a:ext cx="3431722" cy="369332"/>
          </a:xfrm>
          <a:prstGeom prst="rect">
            <a:avLst/>
          </a:prstGeom>
          <a:noFill/>
        </p:spPr>
        <p:txBody>
          <a:bodyPr wrap="square" rtlCol="0">
            <a:spAutoFit/>
          </a:bodyPr>
          <a:lstStyle/>
          <a:p>
            <a:r>
              <a:rPr lang="en-GB" dirty="0">
                <a:hlinkClick r:id="rId6"/>
              </a:rPr>
              <a:t>Berkshire Care Association</a:t>
            </a:r>
            <a:endParaRPr lang="en-GB" dirty="0"/>
          </a:p>
        </p:txBody>
      </p:sp>
      <p:sp>
        <p:nvSpPr>
          <p:cNvPr id="16" name="TextBox 15">
            <a:extLst>
              <a:ext uri="{FF2B5EF4-FFF2-40B4-BE49-F238E27FC236}">
                <a16:creationId xmlns:a16="http://schemas.microsoft.com/office/drawing/2014/main" id="{D59C1B8C-08F2-BBE4-D22F-7EB9FE494B54}"/>
              </a:ext>
            </a:extLst>
          </p:cNvPr>
          <p:cNvSpPr txBox="1"/>
          <p:nvPr/>
        </p:nvSpPr>
        <p:spPr>
          <a:xfrm>
            <a:off x="7475700" y="3369857"/>
            <a:ext cx="3540091" cy="646331"/>
          </a:xfrm>
          <a:prstGeom prst="rect">
            <a:avLst/>
          </a:prstGeom>
          <a:noFill/>
        </p:spPr>
        <p:txBody>
          <a:bodyPr wrap="square" rtlCol="0">
            <a:spAutoFit/>
          </a:bodyPr>
          <a:lstStyle/>
          <a:p>
            <a:r>
              <a:rPr lang="en-GB" dirty="0">
                <a:hlinkClick r:id="rId7"/>
              </a:rPr>
              <a:t>Berkshire Care Association </a:t>
            </a:r>
          </a:p>
          <a:p>
            <a:r>
              <a:rPr lang="en-GB" dirty="0">
                <a:hlinkClick r:id="rId7"/>
              </a:rPr>
              <a:t>(there is a new page)</a:t>
            </a:r>
            <a:endParaRPr lang="en-GB" dirty="0"/>
          </a:p>
        </p:txBody>
      </p:sp>
      <p:sp>
        <p:nvSpPr>
          <p:cNvPr id="21" name="TextBox 20">
            <a:extLst>
              <a:ext uri="{FF2B5EF4-FFF2-40B4-BE49-F238E27FC236}">
                <a16:creationId xmlns:a16="http://schemas.microsoft.com/office/drawing/2014/main" id="{C259BB36-3694-4E4D-37D2-262E6F62D6E4}"/>
              </a:ext>
            </a:extLst>
          </p:cNvPr>
          <p:cNvSpPr txBox="1"/>
          <p:nvPr/>
        </p:nvSpPr>
        <p:spPr>
          <a:xfrm>
            <a:off x="7460418" y="4315878"/>
            <a:ext cx="3737156" cy="369332"/>
          </a:xfrm>
          <a:prstGeom prst="rect">
            <a:avLst/>
          </a:prstGeom>
          <a:noFill/>
        </p:spPr>
        <p:txBody>
          <a:bodyPr wrap="square" rtlCol="0">
            <a:spAutoFit/>
          </a:bodyPr>
          <a:lstStyle/>
          <a:p>
            <a:r>
              <a:rPr lang="en-GB" dirty="0">
                <a:hlinkClick r:id="rId8"/>
              </a:rPr>
              <a:t>@berkscare</a:t>
            </a:r>
            <a:endParaRPr lang="en-GB" dirty="0"/>
          </a:p>
        </p:txBody>
      </p:sp>
      <p:sp>
        <p:nvSpPr>
          <p:cNvPr id="23" name="TextBox 22">
            <a:extLst>
              <a:ext uri="{FF2B5EF4-FFF2-40B4-BE49-F238E27FC236}">
                <a16:creationId xmlns:a16="http://schemas.microsoft.com/office/drawing/2014/main" id="{33A94CBD-A752-91E1-08B6-9ECC558556C0}"/>
              </a:ext>
            </a:extLst>
          </p:cNvPr>
          <p:cNvSpPr txBox="1"/>
          <p:nvPr/>
        </p:nvSpPr>
        <p:spPr>
          <a:xfrm>
            <a:off x="6574587" y="5002396"/>
            <a:ext cx="4807079" cy="923330"/>
          </a:xfrm>
          <a:prstGeom prst="rect">
            <a:avLst/>
          </a:prstGeom>
          <a:noFill/>
        </p:spPr>
        <p:txBody>
          <a:bodyPr wrap="square" rtlCol="0">
            <a:spAutoFit/>
          </a:bodyPr>
          <a:lstStyle/>
          <a:p>
            <a:r>
              <a:rPr lang="en-GB" dirty="0"/>
              <a:t>If you have a good news story or something you would like us to share please tag us or send to </a:t>
            </a:r>
            <a:r>
              <a:rPr lang="en-GB" u="sng" dirty="0">
                <a:solidFill>
                  <a:srgbClr val="0070C0"/>
                </a:solidFill>
                <a:hlinkClick r:id="rId9"/>
              </a:rPr>
              <a:t>louise.good@berkscare.co.uk</a:t>
            </a:r>
            <a:endParaRPr lang="en-GB" u="sng" dirty="0">
              <a:solidFill>
                <a:srgbClr val="0070C0"/>
              </a:solidFill>
            </a:endParaRPr>
          </a:p>
        </p:txBody>
      </p:sp>
    </p:spTree>
    <p:extLst>
      <p:ext uri="{BB962C8B-B14F-4D97-AF65-F5344CB8AC3E}">
        <p14:creationId xmlns:p14="http://schemas.microsoft.com/office/powerpoint/2010/main" val="15514673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A8908DB7-C3A6-4FCB-9820-CEE02B398C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608BB6CD-2B64-DD6C-464A-CB6CF0DDE29E}"/>
              </a:ext>
            </a:extLst>
          </p:cNvPr>
          <p:cNvSpPr>
            <a:spLocks noGrp="1"/>
          </p:cNvSpPr>
          <p:nvPr>
            <p:ph type="title"/>
          </p:nvPr>
        </p:nvSpPr>
        <p:spPr>
          <a:xfrm>
            <a:off x="630936" y="640823"/>
            <a:ext cx="3419856" cy="5583148"/>
          </a:xfrm>
        </p:spPr>
        <p:txBody>
          <a:bodyPr anchor="ctr">
            <a:normAutofit/>
          </a:bodyPr>
          <a:lstStyle/>
          <a:p>
            <a:r>
              <a:rPr lang="en-GB" sz="4200" b="1" dirty="0"/>
              <a:t>Next Meeting </a:t>
            </a:r>
            <a:br>
              <a:rPr lang="en-GB" sz="4200" b="1" dirty="0"/>
            </a:br>
            <a:br>
              <a:rPr lang="en-GB" sz="4200" b="1" dirty="0"/>
            </a:br>
            <a:r>
              <a:rPr lang="en-GB" sz="4200" b="1" dirty="0"/>
              <a:t>TBC</a:t>
            </a:r>
            <a:br>
              <a:rPr lang="en-GB" sz="4200" b="1" dirty="0"/>
            </a:br>
            <a:br>
              <a:rPr lang="en-GB" sz="4200" b="1" dirty="0"/>
            </a:br>
            <a:r>
              <a:rPr lang="en-GB" sz="4200" b="1" dirty="0"/>
              <a:t>In person</a:t>
            </a:r>
          </a:p>
        </p:txBody>
      </p:sp>
      <p:sp>
        <p:nvSpPr>
          <p:cNvPr id="36" name="sketch line">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267200" y="630936"/>
            <a:ext cx="18288" cy="5590381"/>
          </a:xfrm>
          <a:custGeom>
            <a:avLst/>
            <a:gdLst>
              <a:gd name="connsiteX0" fmla="*/ 0 w 18288"/>
              <a:gd name="connsiteY0" fmla="*/ 0 h 5590381"/>
              <a:gd name="connsiteX1" fmla="*/ 18288 w 18288"/>
              <a:gd name="connsiteY1" fmla="*/ 0 h 5590381"/>
              <a:gd name="connsiteX2" fmla="*/ 18288 w 18288"/>
              <a:gd name="connsiteY2" fmla="*/ 754701 h 5590381"/>
              <a:gd name="connsiteX3" fmla="*/ 18288 w 18288"/>
              <a:gd name="connsiteY3" fmla="*/ 1565307 h 5590381"/>
              <a:gd name="connsiteX4" fmla="*/ 18288 w 18288"/>
              <a:gd name="connsiteY4" fmla="*/ 2152297 h 5590381"/>
              <a:gd name="connsiteX5" fmla="*/ 18288 w 18288"/>
              <a:gd name="connsiteY5" fmla="*/ 2906998 h 5590381"/>
              <a:gd name="connsiteX6" fmla="*/ 18288 w 18288"/>
              <a:gd name="connsiteY6" fmla="*/ 3549892 h 5590381"/>
              <a:gd name="connsiteX7" fmla="*/ 18288 w 18288"/>
              <a:gd name="connsiteY7" fmla="*/ 4080978 h 5590381"/>
              <a:gd name="connsiteX8" fmla="*/ 18288 w 18288"/>
              <a:gd name="connsiteY8" fmla="*/ 4835680 h 5590381"/>
              <a:gd name="connsiteX9" fmla="*/ 18288 w 18288"/>
              <a:gd name="connsiteY9" fmla="*/ 5590381 h 5590381"/>
              <a:gd name="connsiteX10" fmla="*/ 0 w 18288"/>
              <a:gd name="connsiteY10" fmla="*/ 5590381 h 5590381"/>
              <a:gd name="connsiteX11" fmla="*/ 0 w 18288"/>
              <a:gd name="connsiteY11" fmla="*/ 4835680 h 5590381"/>
              <a:gd name="connsiteX12" fmla="*/ 0 w 18288"/>
              <a:gd name="connsiteY12" fmla="*/ 4304593 h 5590381"/>
              <a:gd name="connsiteX13" fmla="*/ 0 w 18288"/>
              <a:gd name="connsiteY13" fmla="*/ 3773507 h 5590381"/>
              <a:gd name="connsiteX14" fmla="*/ 0 w 18288"/>
              <a:gd name="connsiteY14" fmla="*/ 3186517 h 5590381"/>
              <a:gd name="connsiteX15" fmla="*/ 0 w 18288"/>
              <a:gd name="connsiteY15" fmla="*/ 2487720 h 5590381"/>
              <a:gd name="connsiteX16" fmla="*/ 0 w 18288"/>
              <a:gd name="connsiteY16" fmla="*/ 1956633 h 5590381"/>
              <a:gd name="connsiteX17" fmla="*/ 0 w 18288"/>
              <a:gd name="connsiteY17" fmla="*/ 1425547 h 5590381"/>
              <a:gd name="connsiteX18" fmla="*/ 0 w 18288"/>
              <a:gd name="connsiteY18" fmla="*/ 614942 h 5590381"/>
              <a:gd name="connsiteX19" fmla="*/ 0 w 18288"/>
              <a:gd name="connsiteY19" fmla="*/ 0 h 559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288" h="5590381" fill="none" extrusionOk="0">
                <a:moveTo>
                  <a:pt x="0" y="0"/>
                </a:moveTo>
                <a:cubicBezTo>
                  <a:pt x="7726" y="-435"/>
                  <a:pt x="14198" y="437"/>
                  <a:pt x="18288" y="0"/>
                </a:cubicBezTo>
                <a:cubicBezTo>
                  <a:pt x="-5226" y="225076"/>
                  <a:pt x="46275" y="562283"/>
                  <a:pt x="18288" y="754701"/>
                </a:cubicBezTo>
                <a:cubicBezTo>
                  <a:pt x="-9699" y="947119"/>
                  <a:pt x="30081" y="1239251"/>
                  <a:pt x="18288" y="1565307"/>
                </a:cubicBezTo>
                <a:cubicBezTo>
                  <a:pt x="6495" y="1891363"/>
                  <a:pt x="7160" y="1999140"/>
                  <a:pt x="18288" y="2152297"/>
                </a:cubicBezTo>
                <a:cubicBezTo>
                  <a:pt x="29417" y="2305454"/>
                  <a:pt x="28705" y="2598333"/>
                  <a:pt x="18288" y="2906998"/>
                </a:cubicBezTo>
                <a:cubicBezTo>
                  <a:pt x="7871" y="3215663"/>
                  <a:pt x="35263" y="3327412"/>
                  <a:pt x="18288" y="3549892"/>
                </a:cubicBezTo>
                <a:cubicBezTo>
                  <a:pt x="1313" y="3772372"/>
                  <a:pt x="38561" y="3843836"/>
                  <a:pt x="18288" y="4080978"/>
                </a:cubicBezTo>
                <a:cubicBezTo>
                  <a:pt x="-1985" y="4318120"/>
                  <a:pt x="-3806" y="4511166"/>
                  <a:pt x="18288" y="4835680"/>
                </a:cubicBezTo>
                <a:cubicBezTo>
                  <a:pt x="40382" y="5160194"/>
                  <a:pt x="-13070" y="5401748"/>
                  <a:pt x="18288" y="5590381"/>
                </a:cubicBezTo>
                <a:cubicBezTo>
                  <a:pt x="12010" y="5589863"/>
                  <a:pt x="6799" y="5589982"/>
                  <a:pt x="0" y="5590381"/>
                </a:cubicBezTo>
                <a:cubicBezTo>
                  <a:pt x="-6480" y="5250523"/>
                  <a:pt x="-32148" y="5052531"/>
                  <a:pt x="0" y="4835680"/>
                </a:cubicBezTo>
                <a:cubicBezTo>
                  <a:pt x="32148" y="4618829"/>
                  <a:pt x="5352" y="4496374"/>
                  <a:pt x="0" y="4304593"/>
                </a:cubicBezTo>
                <a:cubicBezTo>
                  <a:pt x="-5352" y="4112812"/>
                  <a:pt x="9645" y="3919423"/>
                  <a:pt x="0" y="3773507"/>
                </a:cubicBezTo>
                <a:cubicBezTo>
                  <a:pt x="-9645" y="3627591"/>
                  <a:pt x="-10654" y="3330687"/>
                  <a:pt x="0" y="3186517"/>
                </a:cubicBezTo>
                <a:cubicBezTo>
                  <a:pt x="10654" y="3042347"/>
                  <a:pt x="18181" y="2635923"/>
                  <a:pt x="0" y="2487720"/>
                </a:cubicBezTo>
                <a:cubicBezTo>
                  <a:pt x="-18181" y="2339517"/>
                  <a:pt x="-7947" y="2113537"/>
                  <a:pt x="0" y="1956633"/>
                </a:cubicBezTo>
                <a:cubicBezTo>
                  <a:pt x="7947" y="1799729"/>
                  <a:pt x="-15145" y="1657735"/>
                  <a:pt x="0" y="1425547"/>
                </a:cubicBezTo>
                <a:cubicBezTo>
                  <a:pt x="15145" y="1193359"/>
                  <a:pt x="-23832" y="948054"/>
                  <a:pt x="0" y="614942"/>
                </a:cubicBezTo>
                <a:cubicBezTo>
                  <a:pt x="23832" y="281831"/>
                  <a:pt x="2816" y="129878"/>
                  <a:pt x="0" y="0"/>
                </a:cubicBezTo>
                <a:close/>
              </a:path>
              <a:path w="18288" h="5590381" stroke="0" extrusionOk="0">
                <a:moveTo>
                  <a:pt x="0" y="0"/>
                </a:moveTo>
                <a:cubicBezTo>
                  <a:pt x="5871" y="848"/>
                  <a:pt x="11713" y="-200"/>
                  <a:pt x="18288" y="0"/>
                </a:cubicBezTo>
                <a:cubicBezTo>
                  <a:pt x="41141" y="165299"/>
                  <a:pt x="3613" y="427555"/>
                  <a:pt x="18288" y="698798"/>
                </a:cubicBezTo>
                <a:cubicBezTo>
                  <a:pt x="32963" y="970041"/>
                  <a:pt x="19680" y="1226199"/>
                  <a:pt x="18288" y="1397595"/>
                </a:cubicBezTo>
                <a:cubicBezTo>
                  <a:pt x="16896" y="1568991"/>
                  <a:pt x="38798" y="1794517"/>
                  <a:pt x="18288" y="2152297"/>
                </a:cubicBezTo>
                <a:cubicBezTo>
                  <a:pt x="-2222" y="2510077"/>
                  <a:pt x="40846" y="2594424"/>
                  <a:pt x="18288" y="2739287"/>
                </a:cubicBezTo>
                <a:cubicBezTo>
                  <a:pt x="-4270" y="2884150"/>
                  <a:pt x="27117" y="3129706"/>
                  <a:pt x="18288" y="3493988"/>
                </a:cubicBezTo>
                <a:cubicBezTo>
                  <a:pt x="9459" y="3858270"/>
                  <a:pt x="54201" y="4041447"/>
                  <a:pt x="18288" y="4304593"/>
                </a:cubicBezTo>
                <a:cubicBezTo>
                  <a:pt x="-17625" y="4567740"/>
                  <a:pt x="49627" y="5149125"/>
                  <a:pt x="18288" y="5590381"/>
                </a:cubicBezTo>
                <a:cubicBezTo>
                  <a:pt x="10860" y="5590744"/>
                  <a:pt x="7568" y="5590157"/>
                  <a:pt x="0" y="5590381"/>
                </a:cubicBezTo>
                <a:cubicBezTo>
                  <a:pt x="36767" y="5266821"/>
                  <a:pt x="-16223" y="5116146"/>
                  <a:pt x="0" y="4835680"/>
                </a:cubicBezTo>
                <a:cubicBezTo>
                  <a:pt x="16223" y="4555214"/>
                  <a:pt x="-16316" y="4356490"/>
                  <a:pt x="0" y="4136882"/>
                </a:cubicBezTo>
                <a:cubicBezTo>
                  <a:pt x="16316" y="3917274"/>
                  <a:pt x="8005" y="3773465"/>
                  <a:pt x="0" y="3549892"/>
                </a:cubicBezTo>
                <a:cubicBezTo>
                  <a:pt x="-8005" y="3326319"/>
                  <a:pt x="27623" y="3052456"/>
                  <a:pt x="0" y="2851094"/>
                </a:cubicBezTo>
                <a:cubicBezTo>
                  <a:pt x="-27623" y="2649732"/>
                  <a:pt x="5614" y="2455815"/>
                  <a:pt x="0" y="2264104"/>
                </a:cubicBezTo>
                <a:cubicBezTo>
                  <a:pt x="-5614" y="2072393"/>
                  <a:pt x="22598" y="1990723"/>
                  <a:pt x="0" y="1733018"/>
                </a:cubicBezTo>
                <a:cubicBezTo>
                  <a:pt x="-22598" y="1475313"/>
                  <a:pt x="-6965" y="1369123"/>
                  <a:pt x="0" y="1090124"/>
                </a:cubicBezTo>
                <a:cubicBezTo>
                  <a:pt x="6965" y="811125"/>
                  <a:pt x="-19273" y="507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3114097614">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19D51478-5FCD-B3B1-A795-D7C5CECD6942}"/>
              </a:ext>
            </a:extLst>
          </p:cNvPr>
          <p:cNvPicPr>
            <a:picLocks noChangeAspect="1"/>
          </p:cNvPicPr>
          <p:nvPr/>
        </p:nvPicPr>
        <p:blipFill>
          <a:blip r:embed="rId2"/>
          <a:stretch>
            <a:fillRect/>
          </a:stretch>
        </p:blipFill>
        <p:spPr>
          <a:xfrm>
            <a:off x="4654296" y="630936"/>
            <a:ext cx="6230221" cy="3913632"/>
          </a:xfrm>
          <a:prstGeom prst="rect">
            <a:avLst/>
          </a:prstGeom>
        </p:spPr>
      </p:pic>
      <p:sp>
        <p:nvSpPr>
          <p:cNvPr id="31" name="Content Placeholder 30">
            <a:extLst>
              <a:ext uri="{FF2B5EF4-FFF2-40B4-BE49-F238E27FC236}">
                <a16:creationId xmlns:a16="http://schemas.microsoft.com/office/drawing/2014/main" id="{BF075A22-D38D-153E-DB3B-732439E9B4D1}"/>
              </a:ext>
            </a:extLst>
          </p:cNvPr>
          <p:cNvSpPr>
            <a:spLocks noGrp="1"/>
          </p:cNvSpPr>
          <p:nvPr>
            <p:ph idx="1"/>
          </p:nvPr>
        </p:nvSpPr>
        <p:spPr>
          <a:xfrm>
            <a:off x="4654296" y="4798577"/>
            <a:ext cx="6894576" cy="1428487"/>
          </a:xfrm>
        </p:spPr>
        <p:txBody>
          <a:bodyPr anchor="t">
            <a:normAutofit/>
          </a:bodyPr>
          <a:lstStyle/>
          <a:p>
            <a:endParaRPr lang="en-US" sz="2200" dirty="0"/>
          </a:p>
        </p:txBody>
      </p:sp>
    </p:spTree>
    <p:extLst>
      <p:ext uri="{BB962C8B-B14F-4D97-AF65-F5344CB8AC3E}">
        <p14:creationId xmlns:p14="http://schemas.microsoft.com/office/powerpoint/2010/main" val="37788466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10">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19D51478-5FCD-B3B1-A795-D7C5CECD6942}"/>
              </a:ext>
            </a:extLst>
          </p:cNvPr>
          <p:cNvPicPr>
            <a:picLocks noGrp="1" noChangeAspect="1"/>
          </p:cNvPicPr>
          <p:nvPr>
            <p:ph idx="1"/>
          </p:nvPr>
        </p:nvPicPr>
        <p:blipFill>
          <a:blip r:embed="rId2"/>
          <a:stretch>
            <a:fillRect/>
          </a:stretch>
        </p:blipFill>
        <p:spPr>
          <a:xfrm>
            <a:off x="4731488" y="2392982"/>
            <a:ext cx="5240669" cy="3292025"/>
          </a:xfrm>
          <a:prstGeom prst="rect">
            <a:avLst/>
          </a:prstGeom>
        </p:spPr>
      </p:pic>
      <p:sp>
        <p:nvSpPr>
          <p:cNvPr id="5" name="Title 4">
            <a:extLst>
              <a:ext uri="{FF2B5EF4-FFF2-40B4-BE49-F238E27FC236}">
                <a16:creationId xmlns:a16="http://schemas.microsoft.com/office/drawing/2014/main" id="{608BB6CD-2B64-DD6C-464A-CB6CF0DDE29E}"/>
              </a:ext>
            </a:extLst>
          </p:cNvPr>
          <p:cNvSpPr>
            <a:spLocks noGrp="1"/>
          </p:cNvSpPr>
          <p:nvPr>
            <p:ph type="title"/>
          </p:nvPr>
        </p:nvSpPr>
        <p:spPr>
          <a:xfrm>
            <a:off x="1078346" y="540000"/>
            <a:ext cx="10515600" cy="1592984"/>
          </a:xfrm>
        </p:spPr>
        <p:txBody>
          <a:bodyPr>
            <a:normAutofit/>
          </a:bodyPr>
          <a:lstStyle/>
          <a:p>
            <a:pPr algn="ctr"/>
            <a:r>
              <a:rPr lang="en-GB" dirty="0"/>
              <a:t>                              </a:t>
            </a:r>
            <a:br>
              <a:rPr lang="en-GB" dirty="0"/>
            </a:br>
            <a:r>
              <a:rPr lang="en-GB" sz="5300" dirty="0">
                <a:solidFill>
                  <a:srgbClr val="582B82"/>
                </a:solidFill>
              </a:rPr>
              <a:t>     </a:t>
            </a:r>
            <a:r>
              <a:rPr lang="en-GB" sz="4800" b="1" dirty="0">
                <a:solidFill>
                  <a:srgbClr val="582B82"/>
                </a:solidFill>
              </a:rPr>
              <a:t>Any other business or  Questions? </a:t>
            </a:r>
          </a:p>
        </p:txBody>
      </p:sp>
    </p:spTree>
    <p:extLst>
      <p:ext uri="{BB962C8B-B14F-4D97-AF65-F5344CB8AC3E}">
        <p14:creationId xmlns:p14="http://schemas.microsoft.com/office/powerpoint/2010/main" val="16124457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B9CB16-A087-29F4-C715-68FC4C04E999}"/>
              </a:ext>
            </a:extLst>
          </p:cNvPr>
          <p:cNvSpPr>
            <a:spLocks noGrp="1"/>
          </p:cNvSpPr>
          <p:nvPr>
            <p:ph type="ctrTitle"/>
          </p:nvPr>
        </p:nvSpPr>
        <p:spPr>
          <a:xfrm>
            <a:off x="6480000" y="540000"/>
            <a:ext cx="4145651" cy="810901"/>
          </a:xfrm>
        </p:spPr>
        <p:txBody>
          <a:bodyPr anchor="t">
            <a:normAutofit/>
          </a:bodyPr>
          <a:lstStyle/>
          <a:p>
            <a:pPr algn="l"/>
            <a:r>
              <a:rPr lang="en-GB" sz="3600" b="1" dirty="0">
                <a:solidFill>
                  <a:srgbClr val="582B82"/>
                </a:solidFill>
              </a:rPr>
              <a:t>Agenda</a:t>
            </a:r>
          </a:p>
        </p:txBody>
      </p:sp>
      <p:sp>
        <p:nvSpPr>
          <p:cNvPr id="3" name="Subtitle 2">
            <a:extLst>
              <a:ext uri="{FF2B5EF4-FFF2-40B4-BE49-F238E27FC236}">
                <a16:creationId xmlns:a16="http://schemas.microsoft.com/office/drawing/2014/main" id="{9725E70D-D442-81A2-B622-344F99CEB792}"/>
              </a:ext>
            </a:extLst>
          </p:cNvPr>
          <p:cNvSpPr>
            <a:spLocks noGrp="1"/>
          </p:cNvSpPr>
          <p:nvPr>
            <p:ph type="subTitle" idx="1"/>
          </p:nvPr>
        </p:nvSpPr>
        <p:spPr>
          <a:xfrm>
            <a:off x="6469256" y="1471276"/>
            <a:ext cx="5141207" cy="5158014"/>
          </a:xfrm>
        </p:spPr>
        <p:txBody>
          <a:bodyPr anchor="b">
            <a:noAutofit/>
          </a:bodyPr>
          <a:lstStyle/>
          <a:p>
            <a:pPr marL="469290" marR="0" indent="-285750" algn="l">
              <a:lnSpc>
                <a:spcPct val="150000"/>
              </a:lnSpc>
              <a:spcBef>
                <a:spcPts val="200"/>
              </a:spcBef>
              <a:spcAft>
                <a:spcPts val="0"/>
              </a:spcAft>
              <a:buFont typeface="Arial" panose="020B0604020202020204" pitchFamily="34" charset="0"/>
              <a:buChar char="•"/>
              <a:tabLst>
                <a:tab pos="105156" algn="l"/>
                <a:tab pos="105156" algn="l"/>
              </a:tabLst>
            </a:pPr>
            <a:r>
              <a:rPr lang="en-US" sz="1800" b="1" kern="1400" dirty="0">
                <a:ln>
                  <a:noFill/>
                </a:ln>
                <a:solidFill>
                  <a:srgbClr val="000000"/>
                </a:solidFill>
                <a:effectLst/>
              </a:rPr>
              <a:t>Welcome and introductions</a:t>
            </a:r>
          </a:p>
          <a:p>
            <a:pPr marL="469290" marR="0" indent="-285750" algn="l">
              <a:lnSpc>
                <a:spcPct val="150000"/>
              </a:lnSpc>
              <a:spcBef>
                <a:spcPts val="200"/>
              </a:spcBef>
              <a:spcAft>
                <a:spcPts val="0"/>
              </a:spcAft>
              <a:buFont typeface="Arial" panose="020B0604020202020204" pitchFamily="34" charset="0"/>
              <a:buChar char="•"/>
              <a:tabLst>
                <a:tab pos="105156" algn="l"/>
                <a:tab pos="105156" algn="l"/>
              </a:tabLst>
            </a:pPr>
            <a:r>
              <a:rPr lang="en-US" sz="1800" kern="1400" dirty="0">
                <a:solidFill>
                  <a:srgbClr val="000000"/>
                </a:solidFill>
              </a:rPr>
              <a:t>General updates/ anything to share</a:t>
            </a:r>
            <a:endParaRPr lang="en-US" sz="1800" kern="1400" dirty="0">
              <a:ln>
                <a:noFill/>
              </a:ln>
              <a:solidFill>
                <a:srgbClr val="000000"/>
              </a:solidFill>
              <a:effectLst/>
            </a:endParaRPr>
          </a:p>
          <a:p>
            <a:pPr marL="469290" marR="0" indent="-285750" algn="l">
              <a:lnSpc>
                <a:spcPct val="150000"/>
              </a:lnSpc>
              <a:spcBef>
                <a:spcPts val="200"/>
              </a:spcBef>
              <a:spcAft>
                <a:spcPts val="0"/>
              </a:spcAft>
              <a:buFont typeface="Arial" panose="020B0604020202020204" pitchFamily="34" charset="0"/>
              <a:buChar char="•"/>
              <a:tabLst>
                <a:tab pos="105156" algn="l"/>
                <a:tab pos="105156" algn="l"/>
              </a:tabLst>
            </a:pPr>
            <a:r>
              <a:rPr lang="en-US" sz="1800" kern="1400" dirty="0">
                <a:ln>
                  <a:noFill/>
                </a:ln>
                <a:solidFill>
                  <a:srgbClr val="000000"/>
                </a:solidFill>
                <a:effectLst/>
              </a:rPr>
              <a:t>Croner-</a:t>
            </a:r>
            <a:r>
              <a:rPr lang="en-US" sz="1800" kern="1400" dirty="0" err="1">
                <a:ln>
                  <a:noFill/>
                </a:ln>
                <a:solidFill>
                  <a:srgbClr val="000000"/>
                </a:solidFill>
                <a:effectLst/>
              </a:rPr>
              <a:t>i</a:t>
            </a:r>
            <a:r>
              <a:rPr lang="en-US" sz="1800" kern="1400" dirty="0">
                <a:ln>
                  <a:noFill/>
                </a:ln>
                <a:solidFill>
                  <a:srgbClr val="000000"/>
                </a:solidFill>
                <a:effectLst/>
              </a:rPr>
              <a:t> – Rahim Jospeh-Garrison and Emily Small</a:t>
            </a:r>
          </a:p>
          <a:p>
            <a:pPr marL="469290" marR="0" indent="-285750" algn="l">
              <a:lnSpc>
                <a:spcPct val="150000"/>
              </a:lnSpc>
              <a:spcBef>
                <a:spcPts val="200"/>
              </a:spcBef>
              <a:spcAft>
                <a:spcPts val="0"/>
              </a:spcAft>
              <a:buFont typeface="Arial" panose="020B0604020202020204" pitchFamily="34" charset="0"/>
              <a:buChar char="•"/>
              <a:tabLst>
                <a:tab pos="105156" algn="l"/>
                <a:tab pos="105156" algn="l"/>
              </a:tabLst>
            </a:pPr>
            <a:r>
              <a:rPr lang="en-US" sz="1800" kern="1400" dirty="0">
                <a:solidFill>
                  <a:srgbClr val="000000"/>
                </a:solidFill>
              </a:rPr>
              <a:t>Michelle Morley, Lead Manual Handling Trainer at Gravitas: Interpreting the MHRA Guidance Bed rails: management and safe use</a:t>
            </a:r>
          </a:p>
          <a:p>
            <a:pPr marL="469290" marR="0" indent="-285750" algn="l">
              <a:lnSpc>
                <a:spcPct val="150000"/>
              </a:lnSpc>
              <a:spcBef>
                <a:spcPts val="200"/>
              </a:spcBef>
              <a:spcAft>
                <a:spcPts val="0"/>
              </a:spcAft>
              <a:buFont typeface="Arial" panose="020B0604020202020204" pitchFamily="34" charset="0"/>
              <a:buChar char="•"/>
              <a:tabLst>
                <a:tab pos="105156" algn="l"/>
                <a:tab pos="105156" algn="l"/>
              </a:tabLst>
            </a:pPr>
            <a:r>
              <a:rPr lang="en-US" sz="1800" kern="1400" dirty="0">
                <a:solidFill>
                  <a:srgbClr val="000000"/>
                </a:solidFill>
              </a:rPr>
              <a:t>Hannah Flower, Clinical Operations Manager SCAS – Question and Answer session</a:t>
            </a:r>
          </a:p>
          <a:p>
            <a:pPr marL="469290" marR="0" indent="-285750" algn="l">
              <a:lnSpc>
                <a:spcPct val="150000"/>
              </a:lnSpc>
              <a:spcBef>
                <a:spcPts val="200"/>
              </a:spcBef>
              <a:spcAft>
                <a:spcPts val="0"/>
              </a:spcAft>
              <a:buFont typeface="Arial" panose="020B0604020202020204" pitchFamily="34" charset="0"/>
              <a:buChar char="•"/>
              <a:tabLst>
                <a:tab pos="105156" algn="l"/>
                <a:tab pos="105156" algn="l"/>
              </a:tabLst>
            </a:pPr>
            <a:r>
              <a:rPr lang="en-US" sz="1800" kern="1400" dirty="0">
                <a:ln>
                  <a:noFill/>
                </a:ln>
                <a:solidFill>
                  <a:srgbClr val="000000"/>
                </a:solidFill>
                <a:effectLst/>
              </a:rPr>
              <a:t>Training Opportunities</a:t>
            </a:r>
          </a:p>
          <a:p>
            <a:pPr marL="469290" marR="0" indent="-285750" algn="l">
              <a:lnSpc>
                <a:spcPct val="150000"/>
              </a:lnSpc>
              <a:spcBef>
                <a:spcPts val="200"/>
              </a:spcBef>
              <a:spcAft>
                <a:spcPts val="0"/>
              </a:spcAft>
              <a:buFont typeface="Arial" panose="020B0604020202020204" pitchFamily="34" charset="0"/>
              <a:buChar char="•"/>
              <a:tabLst>
                <a:tab pos="105156" algn="l"/>
                <a:tab pos="105156" algn="l"/>
              </a:tabLst>
            </a:pPr>
            <a:r>
              <a:rPr lang="en-US" sz="1800" b="1" kern="1400" dirty="0">
                <a:ln>
                  <a:noFill/>
                </a:ln>
                <a:solidFill>
                  <a:srgbClr val="000000"/>
                </a:solidFill>
                <a:effectLst/>
              </a:rPr>
              <a:t>AOB/next meetings</a:t>
            </a:r>
          </a:p>
          <a:p>
            <a:pPr marL="469290" marR="0" indent="-285750" algn="l">
              <a:lnSpc>
                <a:spcPct val="150000"/>
              </a:lnSpc>
              <a:spcBef>
                <a:spcPts val="200"/>
              </a:spcBef>
              <a:spcAft>
                <a:spcPts val="0"/>
              </a:spcAft>
              <a:buFont typeface="Arial" panose="020B0604020202020204" pitchFamily="34" charset="0"/>
              <a:buChar char="•"/>
              <a:tabLst>
                <a:tab pos="105156" algn="l"/>
                <a:tab pos="105156" algn="l"/>
              </a:tabLst>
            </a:pPr>
            <a:r>
              <a:rPr lang="en-US" sz="1800" b="1" kern="1400" dirty="0">
                <a:solidFill>
                  <a:srgbClr val="000000"/>
                </a:solidFill>
              </a:rPr>
              <a:t>Next Meeting TBC in Person</a:t>
            </a:r>
          </a:p>
          <a:p>
            <a:pPr algn="l"/>
            <a:endParaRPr lang="en-GB" sz="2000" dirty="0">
              <a:solidFill>
                <a:schemeClr val="tx2"/>
              </a:solidFill>
            </a:endParaRPr>
          </a:p>
        </p:txBody>
      </p:sp>
      <p:pic>
        <p:nvPicPr>
          <p:cNvPr id="8" name="Picture 7">
            <a:extLst>
              <a:ext uri="{FF2B5EF4-FFF2-40B4-BE49-F238E27FC236}">
                <a16:creationId xmlns:a16="http://schemas.microsoft.com/office/drawing/2014/main" id="{B0FC0402-30AA-5EE6-F9B1-215170D8E877}"/>
              </a:ext>
            </a:extLst>
          </p:cNvPr>
          <p:cNvPicPr>
            <a:picLocks noChangeAspect="1"/>
          </p:cNvPicPr>
          <p:nvPr/>
        </p:nvPicPr>
        <p:blipFill>
          <a:blip r:embed="rId2"/>
          <a:stretch>
            <a:fillRect/>
          </a:stretch>
        </p:blipFill>
        <p:spPr>
          <a:xfrm>
            <a:off x="340470" y="2585337"/>
            <a:ext cx="4141760" cy="2601725"/>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7" name="Group 16">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8" name="Freeform: Shape 17">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7617436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B9CB16-A087-29F4-C715-68FC4C04E999}"/>
              </a:ext>
            </a:extLst>
          </p:cNvPr>
          <p:cNvSpPr>
            <a:spLocks noGrp="1"/>
          </p:cNvSpPr>
          <p:nvPr>
            <p:ph type="ctrTitle"/>
          </p:nvPr>
        </p:nvSpPr>
        <p:spPr>
          <a:xfrm>
            <a:off x="6480000" y="2520000"/>
            <a:ext cx="4805996" cy="1422000"/>
          </a:xfrm>
        </p:spPr>
        <p:txBody>
          <a:bodyPr anchor="t">
            <a:normAutofit/>
          </a:bodyPr>
          <a:lstStyle/>
          <a:p>
            <a:r>
              <a:rPr lang="en-GB" sz="3600" b="1" dirty="0">
                <a:solidFill>
                  <a:srgbClr val="582B82"/>
                </a:solidFill>
              </a:rPr>
              <a:t>General updates – anything to share?</a:t>
            </a:r>
          </a:p>
        </p:txBody>
      </p:sp>
      <p:pic>
        <p:nvPicPr>
          <p:cNvPr id="8" name="Picture 7">
            <a:extLst>
              <a:ext uri="{FF2B5EF4-FFF2-40B4-BE49-F238E27FC236}">
                <a16:creationId xmlns:a16="http://schemas.microsoft.com/office/drawing/2014/main" id="{B0FC0402-30AA-5EE6-F9B1-215170D8E877}"/>
              </a:ext>
            </a:extLst>
          </p:cNvPr>
          <p:cNvPicPr>
            <a:picLocks noChangeAspect="1"/>
          </p:cNvPicPr>
          <p:nvPr/>
        </p:nvPicPr>
        <p:blipFill>
          <a:blip r:embed="rId2"/>
          <a:stretch>
            <a:fillRect/>
          </a:stretch>
        </p:blipFill>
        <p:spPr>
          <a:xfrm>
            <a:off x="340470" y="2585337"/>
            <a:ext cx="4141760" cy="2601725"/>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7" name="Group 16">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8" name="Freeform: Shape 17">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7416608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B9CB16-A087-29F4-C715-68FC4C04E999}"/>
              </a:ext>
            </a:extLst>
          </p:cNvPr>
          <p:cNvSpPr>
            <a:spLocks noGrp="1"/>
          </p:cNvSpPr>
          <p:nvPr>
            <p:ph type="ctrTitle"/>
          </p:nvPr>
        </p:nvSpPr>
        <p:spPr>
          <a:xfrm>
            <a:off x="6169785" y="4961593"/>
            <a:ext cx="5740149" cy="1260288"/>
          </a:xfrm>
        </p:spPr>
        <p:txBody>
          <a:bodyPr anchor="t">
            <a:normAutofit/>
          </a:bodyPr>
          <a:lstStyle/>
          <a:p>
            <a:r>
              <a:rPr lang="en-GB" sz="3600" u="sng" dirty="0">
                <a:solidFill>
                  <a:srgbClr val="0563C1"/>
                </a:solidFill>
                <a:effectLst/>
                <a:latin typeface="Calibri" panose="020F0502020204030204" pitchFamily="34" charset="0"/>
                <a:ea typeface="Aptos" panose="020B0004020202020204" pitchFamily="34" charset="0"/>
                <a:hlinkClick r:id="rId2"/>
              </a:rPr>
              <a:t>EveryStoryMatters.co.uk</a:t>
            </a:r>
            <a:r>
              <a:rPr lang="en-GB" sz="3600" dirty="0">
                <a:solidFill>
                  <a:srgbClr val="0563C1"/>
                </a:solidFill>
                <a:effectLst/>
                <a:latin typeface="Calibri" panose="020F0502020204030204" pitchFamily="34" charset="0"/>
                <a:ea typeface="Aptos" panose="020B0004020202020204" pitchFamily="34" charset="0"/>
              </a:rPr>
              <a:t> </a:t>
            </a:r>
            <a:endParaRPr lang="en-GB" sz="3600" b="1" dirty="0">
              <a:solidFill>
                <a:srgbClr val="582B82"/>
              </a:solidFill>
            </a:endParaRPr>
          </a:p>
        </p:txBody>
      </p:sp>
      <p:grpSp>
        <p:nvGrpSpPr>
          <p:cNvPr id="17" name="Group 16">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8" name="Freeform: Shape 17">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Picture 3" descr="A teddy bear with a shirt on&#10;&#10;Description automatically generated">
            <a:extLst>
              <a:ext uri="{FF2B5EF4-FFF2-40B4-BE49-F238E27FC236}">
                <a16:creationId xmlns:a16="http://schemas.microsoft.com/office/drawing/2014/main" id="{27B728CA-35F4-0B54-DAC9-7C25EB3A68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4320" y="0"/>
            <a:ext cx="4297375" cy="4297375"/>
          </a:xfrm>
          <a:prstGeom prst="rect">
            <a:avLst/>
          </a:prstGeom>
        </p:spPr>
      </p:pic>
      <p:pic>
        <p:nvPicPr>
          <p:cNvPr id="6" name="Picture 5" descr="A mugs on a shelf&#10;&#10;Description automatically generated">
            <a:extLst>
              <a:ext uri="{FF2B5EF4-FFF2-40B4-BE49-F238E27FC236}">
                <a16:creationId xmlns:a16="http://schemas.microsoft.com/office/drawing/2014/main" id="{69D44158-2D0A-90E9-BE7B-56986214B2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627001"/>
            <a:ext cx="5754623" cy="3236975"/>
          </a:xfrm>
          <a:prstGeom prst="rect">
            <a:avLst/>
          </a:prstGeom>
        </p:spPr>
      </p:pic>
      <p:pic>
        <p:nvPicPr>
          <p:cNvPr id="9" name="Picture 8" descr="A pillow on a chair&#10;&#10;Description automatically generated">
            <a:extLst>
              <a:ext uri="{FF2B5EF4-FFF2-40B4-BE49-F238E27FC236}">
                <a16:creationId xmlns:a16="http://schemas.microsoft.com/office/drawing/2014/main" id="{982BD37C-6965-B858-DAD0-81C508F0413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31745"/>
            <a:ext cx="3652768" cy="3652768"/>
          </a:xfrm>
          <a:prstGeom prst="rect">
            <a:avLst/>
          </a:prstGeom>
        </p:spPr>
      </p:pic>
    </p:spTree>
    <p:extLst>
      <p:ext uri="{BB962C8B-B14F-4D97-AF65-F5344CB8AC3E}">
        <p14:creationId xmlns:p14="http://schemas.microsoft.com/office/powerpoint/2010/main" val="18109453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B9CB16-A087-29F4-C715-68FC4C04E999}"/>
              </a:ext>
            </a:extLst>
          </p:cNvPr>
          <p:cNvSpPr>
            <a:spLocks noGrp="1"/>
          </p:cNvSpPr>
          <p:nvPr>
            <p:ph type="ctrTitle"/>
          </p:nvPr>
        </p:nvSpPr>
        <p:spPr>
          <a:xfrm>
            <a:off x="6480000" y="2520000"/>
            <a:ext cx="4805996" cy="1422000"/>
          </a:xfrm>
        </p:spPr>
        <p:txBody>
          <a:bodyPr anchor="t">
            <a:normAutofit fontScale="90000"/>
          </a:bodyPr>
          <a:lstStyle/>
          <a:p>
            <a:br>
              <a:rPr lang="en-GB" sz="3600" b="1" dirty="0">
                <a:solidFill>
                  <a:srgbClr val="582B82"/>
                </a:solidFill>
              </a:rPr>
            </a:br>
            <a:r>
              <a:rPr lang="en-GB" sz="3600" b="1" dirty="0">
                <a:solidFill>
                  <a:srgbClr val="582B82"/>
                </a:solidFill>
              </a:rPr>
              <a:t>Rahim Joseph-Garrison and </a:t>
            </a:r>
            <a:r>
              <a:rPr lang="en-GB" sz="3600" b="1">
                <a:solidFill>
                  <a:srgbClr val="582B82"/>
                </a:solidFill>
              </a:rPr>
              <a:t>Emily Small</a:t>
            </a:r>
            <a:br>
              <a:rPr lang="en-GB" sz="3600" b="1">
                <a:solidFill>
                  <a:srgbClr val="582B82"/>
                </a:solidFill>
              </a:rPr>
            </a:br>
            <a:r>
              <a:rPr lang="en-GB" sz="3600" b="1">
                <a:solidFill>
                  <a:srgbClr val="582B82"/>
                </a:solidFill>
              </a:rPr>
              <a:t>Croner-</a:t>
            </a:r>
            <a:r>
              <a:rPr lang="en-GB" sz="3600" b="1" dirty="0" err="1">
                <a:solidFill>
                  <a:srgbClr val="582B82"/>
                </a:solidFill>
              </a:rPr>
              <a:t>i</a:t>
            </a:r>
            <a:endParaRPr lang="en-GB" sz="3600" b="1" dirty="0">
              <a:solidFill>
                <a:srgbClr val="582B82"/>
              </a:solidFill>
            </a:endParaRPr>
          </a:p>
        </p:txBody>
      </p:sp>
      <p:pic>
        <p:nvPicPr>
          <p:cNvPr id="8" name="Picture 7">
            <a:extLst>
              <a:ext uri="{FF2B5EF4-FFF2-40B4-BE49-F238E27FC236}">
                <a16:creationId xmlns:a16="http://schemas.microsoft.com/office/drawing/2014/main" id="{B0FC0402-30AA-5EE6-F9B1-215170D8E877}"/>
              </a:ext>
            </a:extLst>
          </p:cNvPr>
          <p:cNvPicPr>
            <a:picLocks noChangeAspect="1"/>
          </p:cNvPicPr>
          <p:nvPr/>
        </p:nvPicPr>
        <p:blipFill>
          <a:blip r:embed="rId2"/>
          <a:stretch>
            <a:fillRect/>
          </a:stretch>
        </p:blipFill>
        <p:spPr>
          <a:xfrm>
            <a:off x="340470" y="2585337"/>
            <a:ext cx="4141760" cy="2601725"/>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7" name="Group 16">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8" name="Freeform: Shape 17">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596874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B9CB16-A087-29F4-C715-68FC4C04E999}"/>
              </a:ext>
            </a:extLst>
          </p:cNvPr>
          <p:cNvSpPr>
            <a:spLocks noGrp="1"/>
          </p:cNvSpPr>
          <p:nvPr>
            <p:ph type="ctrTitle"/>
          </p:nvPr>
        </p:nvSpPr>
        <p:spPr>
          <a:xfrm>
            <a:off x="6480000" y="2520000"/>
            <a:ext cx="4805996" cy="1422000"/>
          </a:xfrm>
        </p:spPr>
        <p:txBody>
          <a:bodyPr anchor="t">
            <a:normAutofit fontScale="90000"/>
          </a:bodyPr>
          <a:lstStyle/>
          <a:p>
            <a:r>
              <a:rPr lang="en-GB" sz="3600" b="1" dirty="0">
                <a:solidFill>
                  <a:srgbClr val="582B82"/>
                </a:solidFill>
              </a:rPr>
              <a:t>Michelle Morley</a:t>
            </a:r>
            <a:br>
              <a:rPr lang="en-GB" sz="3600" b="1" dirty="0">
                <a:solidFill>
                  <a:srgbClr val="582B82"/>
                </a:solidFill>
              </a:rPr>
            </a:br>
            <a:r>
              <a:rPr lang="en-US" sz="3600" b="1" dirty="0">
                <a:solidFill>
                  <a:srgbClr val="582B82"/>
                </a:solidFill>
              </a:rPr>
              <a:t>Lead Manual Handling Trainer at Gravitas: Interpreting the MHRA Guidance Bed rails: management and safe use</a:t>
            </a:r>
            <a:endParaRPr lang="en-GB" sz="3600" b="1" dirty="0">
              <a:solidFill>
                <a:srgbClr val="582B82"/>
              </a:solidFill>
            </a:endParaRPr>
          </a:p>
        </p:txBody>
      </p:sp>
      <p:pic>
        <p:nvPicPr>
          <p:cNvPr id="8" name="Picture 7">
            <a:extLst>
              <a:ext uri="{FF2B5EF4-FFF2-40B4-BE49-F238E27FC236}">
                <a16:creationId xmlns:a16="http://schemas.microsoft.com/office/drawing/2014/main" id="{B0FC0402-30AA-5EE6-F9B1-215170D8E877}"/>
              </a:ext>
            </a:extLst>
          </p:cNvPr>
          <p:cNvPicPr>
            <a:picLocks noChangeAspect="1"/>
          </p:cNvPicPr>
          <p:nvPr/>
        </p:nvPicPr>
        <p:blipFill>
          <a:blip r:embed="rId2"/>
          <a:stretch>
            <a:fillRect/>
          </a:stretch>
        </p:blipFill>
        <p:spPr>
          <a:xfrm>
            <a:off x="340470" y="2585337"/>
            <a:ext cx="4141760" cy="2601725"/>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7" name="Group 16">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8" name="Freeform: Shape 17">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6165258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B9CB16-A087-29F4-C715-68FC4C04E999}"/>
              </a:ext>
            </a:extLst>
          </p:cNvPr>
          <p:cNvSpPr>
            <a:spLocks noGrp="1"/>
          </p:cNvSpPr>
          <p:nvPr>
            <p:ph type="ctrTitle"/>
          </p:nvPr>
        </p:nvSpPr>
        <p:spPr>
          <a:xfrm>
            <a:off x="6480000" y="2520000"/>
            <a:ext cx="4805996" cy="1422000"/>
          </a:xfrm>
        </p:spPr>
        <p:txBody>
          <a:bodyPr anchor="t">
            <a:normAutofit/>
          </a:bodyPr>
          <a:lstStyle/>
          <a:p>
            <a:endParaRPr lang="en-GB" sz="3600" b="1" dirty="0">
              <a:solidFill>
                <a:srgbClr val="582B82"/>
              </a:solidFill>
            </a:endParaRPr>
          </a:p>
        </p:txBody>
      </p:sp>
      <p:pic>
        <p:nvPicPr>
          <p:cNvPr id="8" name="Picture 7">
            <a:extLst>
              <a:ext uri="{FF2B5EF4-FFF2-40B4-BE49-F238E27FC236}">
                <a16:creationId xmlns:a16="http://schemas.microsoft.com/office/drawing/2014/main" id="{B0FC0402-30AA-5EE6-F9B1-215170D8E877}"/>
              </a:ext>
            </a:extLst>
          </p:cNvPr>
          <p:cNvPicPr>
            <a:picLocks noChangeAspect="1"/>
          </p:cNvPicPr>
          <p:nvPr/>
        </p:nvPicPr>
        <p:blipFill>
          <a:blip r:embed="rId2"/>
          <a:stretch>
            <a:fillRect/>
          </a:stretch>
        </p:blipFill>
        <p:spPr>
          <a:xfrm>
            <a:off x="340470" y="2585337"/>
            <a:ext cx="4141760" cy="2601725"/>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7" name="Group 16">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8" name="Freeform: Shape 17">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aphicFrame>
        <p:nvGraphicFramePr>
          <p:cNvPr id="4" name="Object 3">
            <a:hlinkClick r:id="" action="ppaction://ole?verb=0"/>
            <a:extLst>
              <a:ext uri="{FF2B5EF4-FFF2-40B4-BE49-F238E27FC236}">
                <a16:creationId xmlns:a16="http://schemas.microsoft.com/office/drawing/2014/main" id="{DE0AF029-7FF1-FCF6-807E-2521D3B7F1D1}"/>
              </a:ext>
            </a:extLst>
          </p:cNvPr>
          <p:cNvGraphicFramePr>
            <a:graphicFrameLocks noChangeAspect="1"/>
          </p:cNvGraphicFramePr>
          <p:nvPr>
            <p:extLst>
              <p:ext uri="{D42A27DB-BD31-4B8C-83A1-F6EECF244321}">
                <p14:modId xmlns:p14="http://schemas.microsoft.com/office/powerpoint/2010/main" val="1490919732"/>
              </p:ext>
            </p:extLst>
          </p:nvPr>
        </p:nvGraphicFramePr>
        <p:xfrm>
          <a:off x="6999589" y="2103119"/>
          <a:ext cx="4426939" cy="2490153"/>
        </p:xfrm>
        <a:graphic>
          <a:graphicData uri="http://schemas.openxmlformats.org/presentationml/2006/ole">
            <mc:AlternateContent xmlns:mc="http://schemas.openxmlformats.org/markup-compatibility/2006">
              <mc:Choice xmlns:v="urn:schemas-microsoft-com:vml" Requires="v">
                <p:oleObj name="Presentation" r:id="rId3" imgW="6096296" imgH="3429229" progId="PowerPoint.Show.12">
                  <p:embed/>
                </p:oleObj>
              </mc:Choice>
              <mc:Fallback>
                <p:oleObj name="Presentation" r:id="rId3" imgW="6096296" imgH="3429229" progId="PowerPoint.Show.12">
                  <p:embed/>
                  <p:pic>
                    <p:nvPicPr>
                      <p:cNvPr id="4" name="Object 3">
                        <a:hlinkClick r:id="" action="ppaction://ole?verb=0"/>
                        <a:extLst>
                          <a:ext uri="{FF2B5EF4-FFF2-40B4-BE49-F238E27FC236}">
                            <a16:creationId xmlns:a16="http://schemas.microsoft.com/office/drawing/2014/main" id="{DE0AF029-7FF1-FCF6-807E-2521D3B7F1D1}"/>
                          </a:ext>
                        </a:extLst>
                      </p:cNvPr>
                      <p:cNvPicPr/>
                      <p:nvPr/>
                    </p:nvPicPr>
                    <p:blipFill>
                      <a:blip r:embed="rId4"/>
                      <a:stretch>
                        <a:fillRect/>
                      </a:stretch>
                    </p:blipFill>
                    <p:spPr>
                      <a:xfrm>
                        <a:off x="6999589" y="2103119"/>
                        <a:ext cx="4426939" cy="2490153"/>
                      </a:xfrm>
                      <a:prstGeom prst="rect">
                        <a:avLst/>
                      </a:prstGeom>
                    </p:spPr>
                  </p:pic>
                </p:oleObj>
              </mc:Fallback>
            </mc:AlternateContent>
          </a:graphicData>
        </a:graphic>
      </p:graphicFrame>
    </p:spTree>
    <p:extLst>
      <p:ext uri="{BB962C8B-B14F-4D97-AF65-F5344CB8AC3E}">
        <p14:creationId xmlns:p14="http://schemas.microsoft.com/office/powerpoint/2010/main" val="10468711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B9CB16-A087-29F4-C715-68FC4C04E999}"/>
              </a:ext>
            </a:extLst>
          </p:cNvPr>
          <p:cNvSpPr>
            <a:spLocks noGrp="1"/>
          </p:cNvSpPr>
          <p:nvPr>
            <p:ph type="ctrTitle"/>
          </p:nvPr>
        </p:nvSpPr>
        <p:spPr>
          <a:xfrm>
            <a:off x="6600082" y="670880"/>
            <a:ext cx="4805996" cy="1422000"/>
          </a:xfrm>
        </p:spPr>
        <p:txBody>
          <a:bodyPr anchor="t">
            <a:normAutofit fontScale="90000"/>
          </a:bodyPr>
          <a:lstStyle/>
          <a:p>
            <a:r>
              <a:rPr lang="en-US" sz="3600" b="1" dirty="0">
                <a:solidFill>
                  <a:srgbClr val="582B82"/>
                </a:solidFill>
              </a:rPr>
              <a:t>Hannah Flower</a:t>
            </a:r>
            <a:br>
              <a:rPr lang="en-US" sz="3600" b="1" dirty="0">
                <a:solidFill>
                  <a:srgbClr val="582B82"/>
                </a:solidFill>
              </a:rPr>
            </a:br>
            <a:r>
              <a:rPr lang="en-US" sz="3600" b="1" dirty="0">
                <a:solidFill>
                  <a:srgbClr val="582B82"/>
                </a:solidFill>
              </a:rPr>
              <a:t>South Central Ambulance Service (SCAS) Q+A session with Hannah Flower, Clinical Operations Manager for SCAS </a:t>
            </a:r>
            <a:endParaRPr lang="en-GB" sz="3600" b="1" dirty="0">
              <a:solidFill>
                <a:srgbClr val="582B82"/>
              </a:solidFill>
            </a:endParaRPr>
          </a:p>
        </p:txBody>
      </p:sp>
      <p:pic>
        <p:nvPicPr>
          <p:cNvPr id="8" name="Picture 7">
            <a:extLst>
              <a:ext uri="{FF2B5EF4-FFF2-40B4-BE49-F238E27FC236}">
                <a16:creationId xmlns:a16="http://schemas.microsoft.com/office/drawing/2014/main" id="{B0FC0402-30AA-5EE6-F9B1-215170D8E877}"/>
              </a:ext>
            </a:extLst>
          </p:cNvPr>
          <p:cNvPicPr>
            <a:picLocks noChangeAspect="1"/>
          </p:cNvPicPr>
          <p:nvPr/>
        </p:nvPicPr>
        <p:blipFill>
          <a:blip r:embed="rId2"/>
          <a:stretch>
            <a:fillRect/>
          </a:stretch>
        </p:blipFill>
        <p:spPr>
          <a:xfrm>
            <a:off x="340470" y="2585337"/>
            <a:ext cx="4141760" cy="2601725"/>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7" name="Group 16">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8" name="Freeform: Shape 17">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Picture 3" descr="A close-up of a logo&#10;&#10;Description automatically generated">
            <a:extLst>
              <a:ext uri="{FF2B5EF4-FFF2-40B4-BE49-F238E27FC236}">
                <a16:creationId xmlns:a16="http://schemas.microsoft.com/office/drawing/2014/main" id="{0BBA1B23-AE68-F03C-9159-3D2B529FA2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00082" y="3973223"/>
            <a:ext cx="4673120" cy="1845686"/>
          </a:xfrm>
          <a:prstGeom prst="rect">
            <a:avLst/>
          </a:prstGeom>
        </p:spPr>
      </p:pic>
    </p:spTree>
    <p:extLst>
      <p:ext uri="{BB962C8B-B14F-4D97-AF65-F5344CB8AC3E}">
        <p14:creationId xmlns:p14="http://schemas.microsoft.com/office/powerpoint/2010/main" val="3798457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B9CB16-A087-29F4-C715-68FC4C04E999}"/>
              </a:ext>
            </a:extLst>
          </p:cNvPr>
          <p:cNvSpPr>
            <a:spLocks noGrp="1"/>
          </p:cNvSpPr>
          <p:nvPr>
            <p:ph type="ctrTitle"/>
          </p:nvPr>
        </p:nvSpPr>
        <p:spPr>
          <a:xfrm>
            <a:off x="6480000" y="540000"/>
            <a:ext cx="5153200" cy="1422000"/>
          </a:xfrm>
        </p:spPr>
        <p:txBody>
          <a:bodyPr anchor="t">
            <a:normAutofit/>
          </a:bodyPr>
          <a:lstStyle/>
          <a:p>
            <a:pPr algn="l"/>
            <a:r>
              <a:rPr lang="en-GB" sz="3600" b="1" dirty="0">
                <a:solidFill>
                  <a:srgbClr val="582B82"/>
                </a:solidFill>
              </a:rPr>
              <a:t>Training Opportunities</a:t>
            </a:r>
          </a:p>
        </p:txBody>
      </p:sp>
      <p:pic>
        <p:nvPicPr>
          <p:cNvPr id="8" name="Picture 7">
            <a:extLst>
              <a:ext uri="{FF2B5EF4-FFF2-40B4-BE49-F238E27FC236}">
                <a16:creationId xmlns:a16="http://schemas.microsoft.com/office/drawing/2014/main" id="{B0FC0402-30AA-5EE6-F9B1-215170D8E877}"/>
              </a:ext>
            </a:extLst>
          </p:cNvPr>
          <p:cNvPicPr>
            <a:picLocks noChangeAspect="1"/>
          </p:cNvPicPr>
          <p:nvPr/>
        </p:nvPicPr>
        <p:blipFill>
          <a:blip r:embed="rId2"/>
          <a:stretch>
            <a:fillRect/>
          </a:stretch>
        </p:blipFill>
        <p:spPr>
          <a:xfrm>
            <a:off x="340470" y="2585337"/>
            <a:ext cx="4141760" cy="2601725"/>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7" name="Group 16">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8" name="Freeform: Shape 17">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TextBox 2">
            <a:extLst>
              <a:ext uri="{FF2B5EF4-FFF2-40B4-BE49-F238E27FC236}">
                <a16:creationId xmlns:a16="http://schemas.microsoft.com/office/drawing/2014/main" id="{6B5AAE9B-CBFF-2ACF-03FE-47F7A42055AF}"/>
              </a:ext>
            </a:extLst>
          </p:cNvPr>
          <p:cNvSpPr txBox="1"/>
          <p:nvPr/>
        </p:nvSpPr>
        <p:spPr>
          <a:xfrm>
            <a:off x="6686600" y="1513840"/>
            <a:ext cx="4632960" cy="4385816"/>
          </a:xfrm>
          <a:prstGeom prst="rect">
            <a:avLst/>
          </a:prstGeom>
          <a:noFill/>
        </p:spPr>
        <p:txBody>
          <a:bodyPr wrap="square" rtlCol="0">
            <a:spAutoFit/>
          </a:bodyPr>
          <a:lstStyle/>
          <a:p>
            <a:r>
              <a:rPr lang="en-GB" dirty="0"/>
              <a:t>The following are upcoming training that you may find useful:</a:t>
            </a:r>
          </a:p>
          <a:p>
            <a:pPr marL="285750" indent="-285750">
              <a:lnSpc>
                <a:spcPct val="150000"/>
              </a:lnSpc>
              <a:buFont typeface="Arial" panose="020B0604020202020204" pitchFamily="34" charset="0"/>
              <a:buChar char="•"/>
            </a:pPr>
            <a:r>
              <a:rPr lang="en-GB" dirty="0"/>
              <a:t>Mental Capacity and Adult Safeguarding Masterclass delivered by Alex Bayliss – Adult Safeguarding and MCA Expert </a:t>
            </a:r>
            <a:r>
              <a:rPr lang="en-GB" dirty="0" err="1">
                <a:hlinkClick r:id="rId3"/>
              </a:rPr>
              <a:t>EventBrite</a:t>
            </a:r>
            <a:r>
              <a:rPr lang="en-GB" dirty="0">
                <a:hlinkClick r:id="rId3"/>
              </a:rPr>
              <a:t> Booking Link</a:t>
            </a:r>
            <a:r>
              <a:rPr lang="en-GB" dirty="0"/>
              <a:t> is available on the website</a:t>
            </a:r>
          </a:p>
          <a:p>
            <a:pPr marL="285750" indent="-285750">
              <a:lnSpc>
                <a:spcPct val="150000"/>
              </a:lnSpc>
              <a:buFont typeface="Arial" panose="020B0604020202020204" pitchFamily="34" charset="0"/>
              <a:buChar char="•"/>
            </a:pPr>
            <a:r>
              <a:rPr lang="en-GB" dirty="0"/>
              <a:t>Documentation – Learning from case studies</a:t>
            </a:r>
          </a:p>
          <a:p>
            <a:pPr marL="285750" indent="-285750">
              <a:lnSpc>
                <a:spcPct val="150000"/>
              </a:lnSpc>
              <a:buFont typeface="Arial" panose="020B0604020202020204" pitchFamily="34" charset="0"/>
              <a:buChar char="•"/>
            </a:pPr>
            <a:r>
              <a:rPr lang="en-GB" dirty="0"/>
              <a:t>IHSCM: Deputies Effective Leadership Programme</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If there are any other topics that you would like us to deliver then please let us know</a:t>
            </a:r>
          </a:p>
        </p:txBody>
      </p:sp>
    </p:spTree>
    <p:extLst>
      <p:ext uri="{BB962C8B-B14F-4D97-AF65-F5344CB8AC3E}">
        <p14:creationId xmlns:p14="http://schemas.microsoft.com/office/powerpoint/2010/main" val="11779875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652</Words>
  <Application>Microsoft Office PowerPoint</Application>
  <PresentationFormat>Widescreen</PresentationFormat>
  <Paragraphs>69</Paragraphs>
  <Slides>16</Slides>
  <Notes>1</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16</vt:i4>
      </vt:variant>
    </vt:vector>
  </HeadingPairs>
  <TitlesOfParts>
    <vt:vector size="24" baseType="lpstr">
      <vt:lpstr>Aptos</vt:lpstr>
      <vt:lpstr>Arial</vt:lpstr>
      <vt:lpstr>Calibri</vt:lpstr>
      <vt:lpstr>Calibri Light</vt:lpstr>
      <vt:lpstr>Symbol</vt:lpstr>
      <vt:lpstr>Times New Roman</vt:lpstr>
      <vt:lpstr>Office Theme</vt:lpstr>
      <vt:lpstr>Microsoft PowerPoint Presentation</vt:lpstr>
      <vt:lpstr>Care Leaders Network 4th June 2024</vt:lpstr>
      <vt:lpstr>Agenda</vt:lpstr>
      <vt:lpstr>General updates – anything to share?</vt:lpstr>
      <vt:lpstr>EveryStoryMatters.co.uk </vt:lpstr>
      <vt:lpstr> Rahim Joseph-Garrison and Emily Small Croner-i</vt:lpstr>
      <vt:lpstr>Michelle Morley Lead Manual Handling Trainer at Gravitas: Interpreting the MHRA Guidance Bed rails: management and safe use</vt:lpstr>
      <vt:lpstr>PowerPoint Presentation</vt:lpstr>
      <vt:lpstr>Hannah Flower South Central Ambulance Service (SCAS) Q+A session with Hannah Flower, Clinical Operations Manager for SCAS </vt:lpstr>
      <vt:lpstr>Training Opportunities</vt:lpstr>
      <vt:lpstr>Mental Capacity and Adult Safeguarding Masterclass with Alex Bayliss </vt:lpstr>
      <vt:lpstr>IHSCM Deputies Training </vt:lpstr>
      <vt:lpstr>IHSCM Deputies Training </vt:lpstr>
      <vt:lpstr>Social Media and keeping in touch  </vt:lpstr>
      <vt:lpstr>  </vt:lpstr>
      <vt:lpstr>Next Meeting   TBC  In person</vt:lpstr>
      <vt:lpstr>                                    Any other business or  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Safeguarding delaying hospital discharges to care homes</dc:title>
  <dc:creator>Fidelma Tinneny</dc:creator>
  <cp:lastModifiedBy>Louise Good</cp:lastModifiedBy>
  <cp:revision>32</cp:revision>
  <dcterms:created xsi:type="dcterms:W3CDTF">2023-04-24T17:51:25Z</dcterms:created>
  <dcterms:modified xsi:type="dcterms:W3CDTF">2024-07-02T12:22:24Z</dcterms:modified>
</cp:coreProperties>
</file>