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3451" r:id="rId3"/>
    <p:sldId id="3452" r:id="rId4"/>
    <p:sldId id="3474" r:id="rId5"/>
    <p:sldId id="3466" r:id="rId6"/>
    <p:sldId id="3473" r:id="rId7"/>
    <p:sldId id="3463" r:id="rId8"/>
    <p:sldId id="3472" r:id="rId9"/>
    <p:sldId id="3475" r:id="rId10"/>
    <p:sldId id="3470" r:id="rId11"/>
    <p:sldId id="3457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2B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07E2CD-BB83-4BDA-B4F5-1B3958C3DA4C}" v="11" dt="2024-04-15T13:13:35.6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6" autoAdjust="0"/>
    <p:restoredTop sz="94660"/>
  </p:normalViewPr>
  <p:slideViewPr>
    <p:cSldViewPr snapToGrid="0">
      <p:cViewPr varScale="1">
        <p:scale>
          <a:sx n="75" d="100"/>
          <a:sy n="75" d="100"/>
        </p:scale>
        <p:origin x="173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uise Good" userId="83480b8e-ce99-42af-a67a-73358cb20eb2" providerId="ADAL" clId="{A707E2CD-BB83-4BDA-B4F5-1B3958C3DA4C}"/>
    <pc:docChg chg="undo redo custSel addSld delSld modSld sldOrd">
      <pc:chgData name="Louise Good" userId="83480b8e-ce99-42af-a67a-73358cb20eb2" providerId="ADAL" clId="{A707E2CD-BB83-4BDA-B4F5-1B3958C3DA4C}" dt="2024-04-16T10:58:20.959" v="418" actId="1076"/>
      <pc:docMkLst>
        <pc:docMk/>
      </pc:docMkLst>
      <pc:sldChg chg="modSp mod">
        <pc:chgData name="Louise Good" userId="83480b8e-ce99-42af-a67a-73358cb20eb2" providerId="ADAL" clId="{A707E2CD-BB83-4BDA-B4F5-1B3958C3DA4C}" dt="2024-04-16T10:49:30.972" v="336" actId="255"/>
        <pc:sldMkLst>
          <pc:docMk/>
          <pc:sldMk cId="1289359355" sldId="256"/>
        </pc:sldMkLst>
        <pc:spChg chg="mod">
          <ac:chgData name="Louise Good" userId="83480b8e-ce99-42af-a67a-73358cb20eb2" providerId="ADAL" clId="{A707E2CD-BB83-4BDA-B4F5-1B3958C3DA4C}" dt="2024-04-16T10:49:30.972" v="336" actId="255"/>
          <ac:spMkLst>
            <pc:docMk/>
            <pc:sldMk cId="1289359355" sldId="256"/>
            <ac:spMk id="2" creationId="{11B9CB16-A087-29F4-C715-68FC4C04E999}"/>
          </ac:spMkLst>
        </pc:spChg>
      </pc:sldChg>
      <pc:sldChg chg="modSp mod">
        <pc:chgData name="Louise Good" userId="83480b8e-ce99-42af-a67a-73358cb20eb2" providerId="ADAL" clId="{A707E2CD-BB83-4BDA-B4F5-1B3958C3DA4C}" dt="2024-04-16T10:50:36.676" v="338" actId="1076"/>
        <pc:sldMkLst>
          <pc:docMk/>
          <pc:sldMk cId="761743687" sldId="3451"/>
        </pc:sldMkLst>
        <pc:spChg chg="mod">
          <ac:chgData name="Louise Good" userId="83480b8e-ce99-42af-a67a-73358cb20eb2" providerId="ADAL" clId="{A707E2CD-BB83-4BDA-B4F5-1B3958C3DA4C}" dt="2024-04-16T10:50:36.676" v="338" actId="1076"/>
          <ac:spMkLst>
            <pc:docMk/>
            <pc:sldMk cId="761743687" sldId="3451"/>
            <ac:spMk id="3" creationId="{9725E70D-D442-81A2-B622-344F99CEB792}"/>
          </ac:spMkLst>
        </pc:spChg>
      </pc:sldChg>
      <pc:sldChg chg="modSp mod">
        <pc:chgData name="Louise Good" userId="83480b8e-ce99-42af-a67a-73358cb20eb2" providerId="ADAL" clId="{A707E2CD-BB83-4BDA-B4F5-1B3958C3DA4C}" dt="2024-04-16T10:51:39.353" v="341" actId="255"/>
        <pc:sldMkLst>
          <pc:docMk/>
          <pc:sldMk cId="1741660890" sldId="3452"/>
        </pc:sldMkLst>
        <pc:spChg chg="mod">
          <ac:chgData name="Louise Good" userId="83480b8e-ce99-42af-a67a-73358cb20eb2" providerId="ADAL" clId="{A707E2CD-BB83-4BDA-B4F5-1B3958C3DA4C}" dt="2024-04-16T10:51:39.353" v="341" actId="255"/>
          <ac:spMkLst>
            <pc:docMk/>
            <pc:sldMk cId="1741660890" sldId="3452"/>
            <ac:spMk id="2" creationId="{11B9CB16-A087-29F4-C715-68FC4C04E999}"/>
          </ac:spMkLst>
        </pc:spChg>
      </pc:sldChg>
      <pc:sldChg chg="modSp mod">
        <pc:chgData name="Louise Good" userId="83480b8e-ce99-42af-a67a-73358cb20eb2" providerId="ADAL" clId="{A707E2CD-BB83-4BDA-B4F5-1B3958C3DA4C}" dt="2024-04-15T13:09:07.221" v="224" actId="20577"/>
        <pc:sldMkLst>
          <pc:docMk/>
          <pc:sldMk cId="3778846666" sldId="3457"/>
        </pc:sldMkLst>
        <pc:spChg chg="mod">
          <ac:chgData name="Louise Good" userId="83480b8e-ce99-42af-a67a-73358cb20eb2" providerId="ADAL" clId="{A707E2CD-BB83-4BDA-B4F5-1B3958C3DA4C}" dt="2024-04-15T13:09:07.221" v="224" actId="20577"/>
          <ac:spMkLst>
            <pc:docMk/>
            <pc:sldMk cId="3778846666" sldId="3457"/>
            <ac:spMk id="5" creationId="{608BB6CD-2B64-DD6C-464A-CB6CF0DDE29E}"/>
          </ac:spMkLst>
        </pc:spChg>
      </pc:sldChg>
      <pc:sldChg chg="modSp del mod delDesignElem">
        <pc:chgData name="Louise Good" userId="83480b8e-ce99-42af-a67a-73358cb20eb2" providerId="ADAL" clId="{A707E2CD-BB83-4BDA-B4F5-1B3958C3DA4C}" dt="2024-04-15T13:13:51.642" v="276" actId="2696"/>
        <pc:sldMkLst>
          <pc:docMk/>
          <pc:sldMk cId="2949026570" sldId="3458"/>
        </pc:sldMkLst>
        <pc:spChg chg="mod">
          <ac:chgData name="Louise Good" userId="83480b8e-ce99-42af-a67a-73358cb20eb2" providerId="ADAL" clId="{A707E2CD-BB83-4BDA-B4F5-1B3958C3DA4C}" dt="2024-04-15T13:04:14.520" v="104" actId="207"/>
          <ac:spMkLst>
            <pc:docMk/>
            <pc:sldMk cId="2949026570" sldId="3458"/>
            <ac:spMk id="2" creationId="{11B9CB16-A087-29F4-C715-68FC4C04E999}"/>
          </ac:spMkLst>
        </pc:spChg>
      </pc:sldChg>
      <pc:sldChg chg="modSp del mod delDesignElem">
        <pc:chgData name="Louise Good" userId="83480b8e-ce99-42af-a67a-73358cb20eb2" providerId="ADAL" clId="{A707E2CD-BB83-4BDA-B4F5-1B3958C3DA4C}" dt="2024-04-15T13:12:59.813" v="269" actId="2696"/>
        <pc:sldMkLst>
          <pc:docMk/>
          <pc:sldMk cId="3351012632" sldId="3462"/>
        </pc:sldMkLst>
        <pc:spChg chg="mod">
          <ac:chgData name="Louise Good" userId="83480b8e-ce99-42af-a67a-73358cb20eb2" providerId="ADAL" clId="{A707E2CD-BB83-4BDA-B4F5-1B3958C3DA4C}" dt="2024-04-15T13:12:05.254" v="255"/>
          <ac:spMkLst>
            <pc:docMk/>
            <pc:sldMk cId="3351012632" sldId="3462"/>
            <ac:spMk id="2" creationId="{11B9CB16-A087-29F4-C715-68FC4C04E999}"/>
          </ac:spMkLst>
        </pc:spChg>
      </pc:sldChg>
      <pc:sldChg chg="ord">
        <pc:chgData name="Louise Good" userId="83480b8e-ce99-42af-a67a-73358cb20eb2" providerId="ADAL" clId="{A707E2CD-BB83-4BDA-B4F5-1B3958C3DA4C}" dt="2024-04-15T13:08:52.565" v="194"/>
        <pc:sldMkLst>
          <pc:docMk/>
          <pc:sldMk cId="1551467338" sldId="3463"/>
        </pc:sldMkLst>
      </pc:sldChg>
      <pc:sldChg chg="addSp delSp modSp mod ord">
        <pc:chgData name="Louise Good" userId="83480b8e-ce99-42af-a67a-73358cb20eb2" providerId="ADAL" clId="{A707E2CD-BB83-4BDA-B4F5-1B3958C3DA4C}" dt="2024-04-16T10:54:39.884" v="352" actId="207"/>
        <pc:sldMkLst>
          <pc:docMk/>
          <pc:sldMk cId="3780676184" sldId="3466"/>
        </pc:sldMkLst>
        <pc:spChg chg="add mod">
          <ac:chgData name="Louise Good" userId="83480b8e-ce99-42af-a67a-73358cb20eb2" providerId="ADAL" clId="{A707E2CD-BB83-4BDA-B4F5-1B3958C3DA4C}" dt="2024-04-16T10:54:39.884" v="352" actId="207"/>
          <ac:spMkLst>
            <pc:docMk/>
            <pc:sldMk cId="3780676184" sldId="3466"/>
            <ac:spMk id="4" creationId="{B18D17AE-2922-A23A-1660-71E4B2765C6E}"/>
          </ac:spMkLst>
        </pc:spChg>
        <pc:picChg chg="add mod">
          <ac:chgData name="Louise Good" userId="83480b8e-ce99-42af-a67a-73358cb20eb2" providerId="ADAL" clId="{A707E2CD-BB83-4BDA-B4F5-1B3958C3DA4C}" dt="2024-04-16T10:52:38.065" v="348" actId="1076"/>
          <ac:picMkLst>
            <pc:docMk/>
            <pc:sldMk cId="3780676184" sldId="3466"/>
            <ac:picMk id="3" creationId="{CE9F0715-A490-195B-43E7-B5659E09CA12}"/>
          </ac:picMkLst>
        </pc:picChg>
        <pc:picChg chg="del">
          <ac:chgData name="Louise Good" userId="83480b8e-ce99-42af-a67a-73358cb20eb2" providerId="ADAL" clId="{A707E2CD-BB83-4BDA-B4F5-1B3958C3DA4C}" dt="2024-04-15T13:06:53.083" v="175" actId="478"/>
          <ac:picMkLst>
            <pc:docMk/>
            <pc:sldMk cId="3780676184" sldId="3466"/>
            <ac:picMk id="6" creationId="{1BED04EF-DCD3-0C4B-E4A3-6196392A64A6}"/>
          </ac:picMkLst>
        </pc:picChg>
      </pc:sldChg>
      <pc:sldChg chg="modSp del mod delDesignElem">
        <pc:chgData name="Louise Good" userId="83480b8e-ce99-42af-a67a-73358cb20eb2" providerId="ADAL" clId="{A707E2CD-BB83-4BDA-B4F5-1B3958C3DA4C}" dt="2024-04-15T13:11:04.554" v="250" actId="2696"/>
        <pc:sldMkLst>
          <pc:docMk/>
          <pc:sldMk cId="3089099619" sldId="3471"/>
        </pc:sldMkLst>
        <pc:spChg chg="mod">
          <ac:chgData name="Louise Good" userId="83480b8e-ce99-42af-a67a-73358cb20eb2" providerId="ADAL" clId="{A707E2CD-BB83-4BDA-B4F5-1B3958C3DA4C}" dt="2024-04-15T13:10:13.007" v="235" actId="1076"/>
          <ac:spMkLst>
            <pc:docMk/>
            <pc:sldMk cId="3089099619" sldId="3471"/>
            <ac:spMk id="3" creationId="{9725E70D-D442-81A2-B622-344F99CEB792}"/>
          </ac:spMkLst>
        </pc:spChg>
      </pc:sldChg>
      <pc:sldChg chg="delSp modSp add mod">
        <pc:chgData name="Louise Good" userId="83480b8e-ce99-42af-a67a-73358cb20eb2" providerId="ADAL" clId="{A707E2CD-BB83-4BDA-B4F5-1B3958C3DA4C}" dt="2024-04-16T10:57:58.998" v="413" actId="1076"/>
        <pc:sldMkLst>
          <pc:docMk/>
          <pc:sldMk cId="1312008719" sldId="3472"/>
        </pc:sldMkLst>
        <pc:spChg chg="mod">
          <ac:chgData name="Louise Good" userId="83480b8e-ce99-42af-a67a-73358cb20eb2" providerId="ADAL" clId="{A707E2CD-BB83-4BDA-B4F5-1B3958C3DA4C}" dt="2024-04-16T10:57:51.118" v="412" actId="114"/>
          <ac:spMkLst>
            <pc:docMk/>
            <pc:sldMk cId="1312008719" sldId="3472"/>
            <ac:spMk id="2" creationId="{11B9CB16-A087-29F4-C715-68FC4C04E999}"/>
          </ac:spMkLst>
        </pc:spChg>
        <pc:spChg chg="mod">
          <ac:chgData name="Louise Good" userId="83480b8e-ce99-42af-a67a-73358cb20eb2" providerId="ADAL" clId="{A707E2CD-BB83-4BDA-B4F5-1B3958C3DA4C}" dt="2024-04-16T10:57:58.998" v="413" actId="1076"/>
          <ac:spMkLst>
            <pc:docMk/>
            <pc:sldMk cId="1312008719" sldId="3472"/>
            <ac:spMk id="3" creationId="{9725E70D-D442-81A2-B622-344F99CEB792}"/>
          </ac:spMkLst>
        </pc:spChg>
        <pc:spChg chg="del mod">
          <ac:chgData name="Louise Good" userId="83480b8e-ce99-42af-a67a-73358cb20eb2" providerId="ADAL" clId="{A707E2CD-BB83-4BDA-B4F5-1B3958C3DA4C}" dt="2024-04-15T13:10:29.006" v="242"/>
          <ac:spMkLst>
            <pc:docMk/>
            <pc:sldMk cId="1312008719" sldId="3472"/>
            <ac:spMk id="4" creationId="{4DB5BBDE-3C02-44E5-7AA3-4B4B3368DC23}"/>
          </ac:spMkLst>
        </pc:spChg>
        <pc:spChg chg="del">
          <ac:chgData name="Louise Good" userId="83480b8e-ce99-42af-a67a-73358cb20eb2" providerId="ADAL" clId="{A707E2CD-BB83-4BDA-B4F5-1B3958C3DA4C}" dt="2024-04-15T13:10:03.834" v="231" actId="478"/>
          <ac:spMkLst>
            <pc:docMk/>
            <pc:sldMk cId="1312008719" sldId="3472"/>
            <ac:spMk id="14" creationId="{A5663767-6B9C-9637-8AEA-C8965F20C56D}"/>
          </ac:spMkLst>
        </pc:spChg>
        <pc:spChg chg="del mod">
          <ac:chgData name="Louise Good" userId="83480b8e-ce99-42af-a67a-73358cb20eb2" providerId="ADAL" clId="{A707E2CD-BB83-4BDA-B4F5-1B3958C3DA4C}" dt="2024-04-15T13:10:01.392" v="230" actId="478"/>
          <ac:spMkLst>
            <pc:docMk/>
            <pc:sldMk cId="1312008719" sldId="3472"/>
            <ac:spMk id="16" creationId="{D59C1B8C-08F2-BBE4-D22F-7EB9FE494B54}"/>
          </ac:spMkLst>
        </pc:spChg>
        <pc:spChg chg="del">
          <ac:chgData name="Louise Good" userId="83480b8e-ce99-42af-a67a-73358cb20eb2" providerId="ADAL" clId="{A707E2CD-BB83-4BDA-B4F5-1B3958C3DA4C}" dt="2024-04-15T13:09:57.783" v="228" actId="478"/>
          <ac:spMkLst>
            <pc:docMk/>
            <pc:sldMk cId="1312008719" sldId="3472"/>
            <ac:spMk id="21" creationId="{C259BB36-3694-4E4D-37D2-262E6F62D6E4}"/>
          </ac:spMkLst>
        </pc:spChg>
        <pc:spChg chg="del">
          <ac:chgData name="Louise Good" userId="83480b8e-ce99-42af-a67a-73358cb20eb2" providerId="ADAL" clId="{A707E2CD-BB83-4BDA-B4F5-1B3958C3DA4C}" dt="2024-04-15T13:09:55.721" v="227" actId="478"/>
          <ac:spMkLst>
            <pc:docMk/>
            <pc:sldMk cId="1312008719" sldId="3472"/>
            <ac:spMk id="23" creationId="{33A94CBD-A752-91E1-08B6-9ECC558556C0}"/>
          </ac:spMkLst>
        </pc:spChg>
        <pc:picChg chg="del">
          <ac:chgData name="Louise Good" userId="83480b8e-ce99-42af-a67a-73358cb20eb2" providerId="ADAL" clId="{A707E2CD-BB83-4BDA-B4F5-1B3958C3DA4C}" dt="2024-04-15T13:10:08.898" v="234" actId="478"/>
          <ac:picMkLst>
            <pc:docMk/>
            <pc:sldMk cId="1312008719" sldId="3472"/>
            <ac:picMk id="7" creationId="{CC691827-AF34-F3CA-5C61-0F3C33E1593E}"/>
          </ac:picMkLst>
        </pc:picChg>
        <pc:picChg chg="del">
          <ac:chgData name="Louise Good" userId="83480b8e-ce99-42af-a67a-73358cb20eb2" providerId="ADAL" clId="{A707E2CD-BB83-4BDA-B4F5-1B3958C3DA4C}" dt="2024-04-15T13:10:07.226" v="233" actId="478"/>
          <ac:picMkLst>
            <pc:docMk/>
            <pc:sldMk cId="1312008719" sldId="3472"/>
            <ac:picMk id="10" creationId="{8DF9E2AD-4D00-7A48-5E19-D312280CE254}"/>
          </ac:picMkLst>
        </pc:picChg>
        <pc:picChg chg="del">
          <ac:chgData name="Louise Good" userId="83480b8e-ce99-42af-a67a-73358cb20eb2" providerId="ADAL" clId="{A707E2CD-BB83-4BDA-B4F5-1B3958C3DA4C}" dt="2024-04-15T13:10:05.476" v="232" actId="478"/>
          <ac:picMkLst>
            <pc:docMk/>
            <pc:sldMk cId="1312008719" sldId="3472"/>
            <ac:picMk id="12" creationId="{CF93A33C-B96E-A051-EBE1-C21B10FD95A3}"/>
          </ac:picMkLst>
        </pc:picChg>
      </pc:sldChg>
      <pc:sldChg chg="addSp delSp modSp add mod">
        <pc:chgData name="Louise Good" userId="83480b8e-ce99-42af-a67a-73358cb20eb2" providerId="ADAL" clId="{A707E2CD-BB83-4BDA-B4F5-1B3958C3DA4C}" dt="2024-04-16T10:55:42.911" v="360" actId="255"/>
        <pc:sldMkLst>
          <pc:docMk/>
          <pc:sldMk cId="361579462" sldId="3473"/>
        </pc:sldMkLst>
        <pc:spChg chg="add mod">
          <ac:chgData name="Louise Good" userId="83480b8e-ce99-42af-a67a-73358cb20eb2" providerId="ADAL" clId="{A707E2CD-BB83-4BDA-B4F5-1B3958C3DA4C}" dt="2024-04-16T10:55:13.350" v="355" actId="255"/>
          <ac:spMkLst>
            <pc:docMk/>
            <pc:sldMk cId="361579462" sldId="3473"/>
            <ac:spMk id="2" creationId="{572A5BFB-99CA-EBDC-EDA5-6B575F950BC9}"/>
          </ac:spMkLst>
        </pc:spChg>
        <pc:spChg chg="del mod">
          <ac:chgData name="Louise Good" userId="83480b8e-ce99-42af-a67a-73358cb20eb2" providerId="ADAL" clId="{A707E2CD-BB83-4BDA-B4F5-1B3958C3DA4C}" dt="2024-04-15T13:12:19.469" v="259"/>
          <ac:spMkLst>
            <pc:docMk/>
            <pc:sldMk cId="361579462" sldId="3473"/>
            <ac:spMk id="4" creationId="{B18D17AE-2922-A23A-1660-71E4B2765C6E}"/>
          </ac:spMkLst>
        </pc:spChg>
        <pc:spChg chg="add mod">
          <ac:chgData name="Louise Good" userId="83480b8e-ce99-42af-a67a-73358cb20eb2" providerId="ADAL" clId="{A707E2CD-BB83-4BDA-B4F5-1B3958C3DA4C}" dt="2024-04-16T10:55:42.911" v="360" actId="255"/>
          <ac:spMkLst>
            <pc:docMk/>
            <pc:sldMk cId="361579462" sldId="3473"/>
            <ac:spMk id="6" creationId="{0A1C2D38-04F4-D368-D0A2-4DECA6578838}"/>
          </ac:spMkLst>
        </pc:spChg>
        <pc:picChg chg="del">
          <ac:chgData name="Louise Good" userId="83480b8e-ce99-42af-a67a-73358cb20eb2" providerId="ADAL" clId="{A707E2CD-BB83-4BDA-B4F5-1B3958C3DA4C}" dt="2024-04-15T13:11:54.520" v="252" actId="478"/>
          <ac:picMkLst>
            <pc:docMk/>
            <pc:sldMk cId="361579462" sldId="3473"/>
            <ac:picMk id="3" creationId="{CE9F0715-A490-195B-43E7-B5659E09CA12}"/>
          </ac:picMkLst>
        </pc:picChg>
      </pc:sldChg>
      <pc:sldChg chg="addSp modSp add mod">
        <pc:chgData name="Louise Good" userId="83480b8e-ce99-42af-a67a-73358cb20eb2" providerId="ADAL" clId="{A707E2CD-BB83-4BDA-B4F5-1B3958C3DA4C}" dt="2024-04-16T10:53:02.463" v="351" actId="207"/>
        <pc:sldMkLst>
          <pc:docMk/>
          <pc:sldMk cId="2654419488" sldId="3474"/>
        </pc:sldMkLst>
        <pc:spChg chg="mod">
          <ac:chgData name="Louise Good" userId="83480b8e-ce99-42af-a67a-73358cb20eb2" providerId="ADAL" clId="{A707E2CD-BB83-4BDA-B4F5-1B3958C3DA4C}" dt="2024-04-16T10:52:24.498" v="346" actId="14100"/>
          <ac:spMkLst>
            <pc:docMk/>
            <pc:sldMk cId="2654419488" sldId="3474"/>
            <ac:spMk id="2" creationId="{11B9CB16-A087-29F4-C715-68FC4C04E999}"/>
          </ac:spMkLst>
        </pc:spChg>
        <pc:spChg chg="add mod">
          <ac:chgData name="Louise Good" userId="83480b8e-ce99-42af-a67a-73358cb20eb2" providerId="ADAL" clId="{A707E2CD-BB83-4BDA-B4F5-1B3958C3DA4C}" dt="2024-04-16T10:53:02.463" v="351" actId="207"/>
          <ac:spMkLst>
            <pc:docMk/>
            <pc:sldMk cId="2654419488" sldId="3474"/>
            <ac:spMk id="3" creationId="{AD5134A4-938F-35E3-009A-08D222A1EC64}"/>
          </ac:spMkLst>
        </pc:spChg>
      </pc:sldChg>
      <pc:sldChg chg="modSp add mod">
        <pc:chgData name="Louise Good" userId="83480b8e-ce99-42af-a67a-73358cb20eb2" providerId="ADAL" clId="{A707E2CD-BB83-4BDA-B4F5-1B3958C3DA4C}" dt="2024-04-16T10:58:20.959" v="418" actId="1076"/>
        <pc:sldMkLst>
          <pc:docMk/>
          <pc:sldMk cId="1885087386" sldId="3475"/>
        </pc:sldMkLst>
        <pc:spChg chg="mod">
          <ac:chgData name="Louise Good" userId="83480b8e-ce99-42af-a67a-73358cb20eb2" providerId="ADAL" clId="{A707E2CD-BB83-4BDA-B4F5-1B3958C3DA4C}" dt="2024-04-16T10:58:16.023" v="417" actId="1076"/>
          <ac:spMkLst>
            <pc:docMk/>
            <pc:sldMk cId="1885087386" sldId="3475"/>
            <ac:spMk id="2" creationId="{11B9CB16-A087-29F4-C715-68FC4C04E999}"/>
          </ac:spMkLst>
        </pc:spChg>
        <pc:spChg chg="mod">
          <ac:chgData name="Louise Good" userId="83480b8e-ce99-42af-a67a-73358cb20eb2" providerId="ADAL" clId="{A707E2CD-BB83-4BDA-B4F5-1B3958C3DA4C}" dt="2024-04-16T10:58:20.959" v="418" actId="1076"/>
          <ac:spMkLst>
            <pc:docMk/>
            <pc:sldMk cId="1885087386" sldId="3475"/>
            <ac:spMk id="3" creationId="{9725E70D-D442-81A2-B622-344F99CEB79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299088-20E9-48C3-9117-63E0B8F04DE2}" type="datetimeFigureOut">
              <a:rPr lang="en-GB" smtClean="0"/>
              <a:t>16/04/2024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68B9B-F4A7-463C-B73E-B7BA09F2CC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4022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Almost 90 nominations!</a:t>
            </a:r>
          </a:p>
          <a:p>
            <a:r>
              <a:rPr lang="en-GB" dirty="0"/>
              <a:t>Still need more nominations for Care home Worker, Support worker in an LD Service, Nurse, Chef</a:t>
            </a:r>
          </a:p>
          <a:p>
            <a:r>
              <a:rPr lang="en-GB" dirty="0"/>
              <a:t>Deadline this Friday 22</a:t>
            </a:r>
            <a:r>
              <a:rPr lang="en-GB" baseline="30000" dirty="0"/>
              <a:t>nd</a:t>
            </a:r>
            <a:r>
              <a:rPr lang="en-GB" dirty="0"/>
              <a:t> April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68B9B-F4A7-463C-B73E-B7BA09F2CC8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2787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Almost 90 nominations!</a:t>
            </a:r>
          </a:p>
          <a:p>
            <a:r>
              <a:rPr lang="en-GB" dirty="0"/>
              <a:t>Still need more nominations for Care home Worker, Support worker in an LD Service, Nurse, Chef</a:t>
            </a:r>
          </a:p>
          <a:p>
            <a:r>
              <a:rPr lang="en-GB" dirty="0"/>
              <a:t>Deadline this Friday 22</a:t>
            </a:r>
            <a:r>
              <a:rPr lang="en-GB" baseline="30000" dirty="0"/>
              <a:t>nd</a:t>
            </a:r>
            <a:r>
              <a:rPr lang="en-GB" dirty="0"/>
              <a:t> April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68B9B-F4A7-463C-B73E-B7BA09F2CC8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127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Details can be found on the members area of the website under upcoming events</a:t>
            </a:r>
          </a:p>
          <a:p>
            <a:r>
              <a:rPr lang="en-GB" dirty="0"/>
              <a:t>£20 fee to cover lunch and refreshments</a:t>
            </a:r>
          </a:p>
          <a:p>
            <a:r>
              <a:rPr lang="en-GB" dirty="0"/>
              <a:t>Flyers here to collect</a:t>
            </a:r>
          </a:p>
          <a:p>
            <a:r>
              <a:rPr lang="en-GB" dirty="0"/>
              <a:t>All BCA members (exec and non exec) entitled to free membership with IHSCM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68B9B-F4A7-463C-B73E-B7BA09F2CC8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479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87598-E55A-3763-B6A9-B6605094F7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39E19C-2516-E7BA-4605-BF1B3EE8F3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78BBA8-CD15-1139-D96B-FF824FB1F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B561-9637-46CD-A8A8-2E446FCAAC27}" type="datetimeFigureOut">
              <a:rPr lang="en-GB" smtClean="0"/>
              <a:t>16/04/2024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4D5B95-D743-281A-6E02-CD04D1EA4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101C81-8A51-57F7-3ADC-7DA4852BA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10C60-1C8C-46D0-BE7B-617B340B1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3544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C2A35-61A0-96F1-678D-D71C4BB10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6184A2-479E-9644-71D6-675742B802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3048DF-55A0-686B-EA01-EA47D0161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B561-9637-46CD-A8A8-2E446FCAAC27}" type="datetimeFigureOut">
              <a:rPr lang="en-GB" smtClean="0"/>
              <a:t>16/04/2024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4C75CE-0455-FF6C-896A-B2468D3BA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AE311F-2C34-8ACF-58C1-D7C7351B8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10C60-1C8C-46D0-BE7B-617B340B1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7350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70AD52-6402-56EE-2847-B557C1485D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8423C5-D94C-52A1-DF32-2120906811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4B3F38-7D86-A1A9-E3A7-821E0F4A9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B561-9637-46CD-A8A8-2E446FCAAC27}" type="datetimeFigureOut">
              <a:rPr lang="en-GB" smtClean="0"/>
              <a:t>16/04/2024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7465D-1E13-8AA4-A9D8-A7ED15982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7C1683-EB47-7651-21D6-653459BCD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10C60-1C8C-46D0-BE7B-617B340B1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8080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DA42D-1994-848C-8219-A172ABF8B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3AEB0-3251-306D-0DA4-C8D6F50F6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B04A02-1B30-42E1-78E3-18F1D0469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B561-9637-46CD-A8A8-2E446FCAAC27}" type="datetimeFigureOut">
              <a:rPr lang="en-GB" smtClean="0"/>
              <a:t>16/04/2024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310DC7-FCE9-5134-4B18-C3CF9C7AE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F3CA22-7AAC-02FC-C809-A73EA8030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10C60-1C8C-46D0-BE7B-617B340B1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642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E4123-D8EF-8CDD-FCB9-C5FEF6A91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3A9501-EC4E-3FE3-45CF-CD08C02B90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EBCC86-5725-54F0-995F-964836E55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B561-9637-46CD-A8A8-2E446FCAAC27}" type="datetimeFigureOut">
              <a:rPr lang="en-GB" smtClean="0"/>
              <a:t>16/04/2024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89CD86-48C4-40C5-9053-37EAC3E43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ABA48-212A-BAF0-CE74-BBF8829E2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10C60-1C8C-46D0-BE7B-617B340B1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0645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F3609-DC6C-ADE3-138D-4B8A3D1D7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18B7E-22D2-91E4-A647-59A580400E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EF51A1-1D7D-9DCF-0785-D26AAAD20D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134F00-3BB0-C271-760C-D23CA13CD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B561-9637-46CD-A8A8-2E446FCAAC27}" type="datetimeFigureOut">
              <a:rPr lang="en-GB" smtClean="0"/>
              <a:t>16/04/2024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A0084E-CF6F-F218-B26C-EF1AE28AD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7CE098-9AFC-6AA1-1FE0-987372963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10C60-1C8C-46D0-BE7B-617B340B1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8435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F4DF3-BA58-AB2E-A087-67843C405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93CDC9-BA11-80B1-EF33-484D66EC39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D8F840-CDE5-FD95-4852-99BF163545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0C4219-A706-8717-0374-BF76D56D56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734A79-2795-44B8-59B6-2E48709846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CA5724-156F-A3F0-2E2A-6E4610E1B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B561-9637-46CD-A8A8-2E446FCAAC27}" type="datetimeFigureOut">
              <a:rPr lang="en-GB" smtClean="0"/>
              <a:t>16/04/2024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54618D-5D84-449F-ACD1-3AF9F6120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062EDF-871B-5EB6-E3B0-BD02F8210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10C60-1C8C-46D0-BE7B-617B340B1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274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6E0FE-F34D-EA98-3E60-8925DAE59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3D500F-E8B7-4BE0-BCD0-BCBC31524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B561-9637-46CD-A8A8-2E446FCAAC27}" type="datetimeFigureOut">
              <a:rPr lang="en-GB" smtClean="0"/>
              <a:t>16/04/2024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392C3E-BE86-12CA-A0A6-E2DE73CA8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5549AC-02D3-3202-98E8-B0404544B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10C60-1C8C-46D0-BE7B-617B340B1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6475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22B069-EC02-301E-2CAF-7D8F31684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B561-9637-46CD-A8A8-2E446FCAAC27}" type="datetimeFigureOut">
              <a:rPr lang="en-GB" smtClean="0"/>
              <a:t>16/04/2024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C1E7B2-A840-BD6F-1078-531A168EF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4EF812-4DDE-FD35-E65B-260F4429D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10C60-1C8C-46D0-BE7B-617B340B1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7517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1E724-6D0A-7B72-90C4-438CE722C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E8B5D1-47C0-10DD-365C-9BD654DA3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B6C41D-5684-5693-F29C-041E22D2B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FC58E4-5D99-7474-7EFE-AF441C3B0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B561-9637-46CD-A8A8-2E446FCAAC27}" type="datetimeFigureOut">
              <a:rPr lang="en-GB" smtClean="0"/>
              <a:t>16/04/2024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FF487F-E290-D26F-0592-2C41DC479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16ECCE-2E84-7477-0B5F-E318D2946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10C60-1C8C-46D0-BE7B-617B340B1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6722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806F4-8323-6DD1-5325-BE7B2A47F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C846ED-23CE-1442-7816-C7B47D2EDF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E54515-FA70-9A09-F731-EA711CCD49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272912-75D2-C6D2-A6CD-5865A6134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B561-9637-46CD-A8A8-2E446FCAAC27}" type="datetimeFigureOut">
              <a:rPr lang="en-GB" smtClean="0"/>
              <a:t>16/04/2024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116665-2036-A746-F96C-0C111FE79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6DBF7F-53AB-6258-E87A-88665BDA7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10C60-1C8C-46D0-BE7B-617B340B1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2603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8CDEA1-66BA-A83F-5BD9-DB2AC3FDE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9225F1-AB74-1B09-F1A1-FABBD2C613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8AA8DD-E4ED-1A43-032E-0941DCBD2D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16B561-9637-46CD-A8A8-2E446FCAAC27}" type="datetimeFigureOut">
              <a:rPr lang="en-GB" smtClean="0"/>
              <a:t>16/04/2024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BD051E-7A44-4F3A-0700-AAE00624DC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79BF4A-7056-9983-1F5D-4E16D51BFE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10C60-1C8C-46D0-BE7B-617B340B1D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4182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rkscare.co.uk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B9CB16-A087-29F4-C715-68FC4C04E9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0" y="2520000"/>
            <a:ext cx="4805996" cy="1141858"/>
          </a:xfrm>
        </p:spPr>
        <p:txBody>
          <a:bodyPr anchor="t">
            <a:noAutofit/>
          </a:bodyPr>
          <a:lstStyle/>
          <a:p>
            <a:r>
              <a:rPr lang="en-GB" sz="4800" b="1" dirty="0">
                <a:solidFill>
                  <a:srgbClr val="582B82"/>
                </a:solidFill>
              </a:rPr>
              <a:t>Care Leaders Network</a:t>
            </a:r>
            <a:br>
              <a:rPr lang="en-GB" sz="4800" b="1" dirty="0">
                <a:solidFill>
                  <a:srgbClr val="582B82"/>
                </a:solidFill>
              </a:rPr>
            </a:br>
            <a:r>
              <a:rPr lang="en-GB" sz="4800" b="1" dirty="0">
                <a:solidFill>
                  <a:srgbClr val="582B82"/>
                </a:solidFill>
              </a:rPr>
              <a:t>16</a:t>
            </a:r>
            <a:r>
              <a:rPr lang="en-GB" sz="4800" b="1" baseline="30000" dirty="0">
                <a:solidFill>
                  <a:srgbClr val="582B82"/>
                </a:solidFill>
              </a:rPr>
              <a:t>th</a:t>
            </a:r>
            <a:r>
              <a:rPr lang="en-GB" sz="4800" b="1" dirty="0">
                <a:solidFill>
                  <a:srgbClr val="582B82"/>
                </a:solidFill>
              </a:rPr>
              <a:t> April 2024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FC0402-30AA-5EE6-F9B1-215170D8E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470" y="2585337"/>
            <a:ext cx="4141760" cy="2601725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893593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25E70D-D442-81A2-B622-344F99CEB7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65244" y="2983974"/>
            <a:ext cx="4895629" cy="3353734"/>
          </a:xfrm>
        </p:spPr>
        <p:txBody>
          <a:bodyPr anchor="b"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2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2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2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FC0402-30AA-5EE6-F9B1-215170D8E8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470" y="2585337"/>
            <a:ext cx="4141760" cy="2601725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 descr="A group of people sitting around a table&#10;&#10;Description automatically generated">
            <a:extLst>
              <a:ext uri="{FF2B5EF4-FFF2-40B4-BE49-F238E27FC236}">
                <a16:creationId xmlns:a16="http://schemas.microsoft.com/office/drawing/2014/main" id="{F96623B1-4302-1875-CB58-84FA289C55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249" y="-5979"/>
            <a:ext cx="4849446" cy="6858000"/>
          </a:xfrm>
          <a:prstGeom prst="rect">
            <a:avLst/>
          </a:prstGeom>
        </p:spPr>
      </p:pic>
      <p:pic>
        <p:nvPicPr>
          <p:cNvPr id="7" name="Picture 6" descr="A qr code with purple squares&#10;&#10;Description automatically generated">
            <a:extLst>
              <a:ext uri="{FF2B5EF4-FFF2-40B4-BE49-F238E27FC236}">
                <a16:creationId xmlns:a16="http://schemas.microsoft.com/office/drawing/2014/main" id="{0B2B5597-35BA-01D0-36A6-67245D9251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383" y="5705171"/>
            <a:ext cx="1123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42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A8908DB7-C3A6-4FCB-9820-CEE02B398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08BB6CD-2B64-DD6C-464A-CB6CF0DDE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823"/>
            <a:ext cx="3419856" cy="5583148"/>
          </a:xfrm>
        </p:spPr>
        <p:txBody>
          <a:bodyPr anchor="ctr">
            <a:normAutofit/>
          </a:bodyPr>
          <a:lstStyle/>
          <a:p>
            <a:r>
              <a:rPr lang="en-GB" sz="4200" b="1" dirty="0"/>
              <a:t>Next Meeting </a:t>
            </a:r>
            <a:br>
              <a:rPr lang="en-GB" sz="4200" b="1" dirty="0"/>
            </a:br>
            <a:br>
              <a:rPr lang="en-GB" sz="4200" b="1" dirty="0"/>
            </a:br>
            <a:r>
              <a:rPr lang="en-GB" sz="4200" b="1" dirty="0"/>
              <a:t>4</a:t>
            </a:r>
            <a:r>
              <a:rPr lang="en-GB" sz="4200" b="1" baseline="30000" dirty="0"/>
              <a:t>th</a:t>
            </a:r>
            <a:r>
              <a:rPr lang="en-GB" sz="4200" b="1" dirty="0"/>
              <a:t> June 2024  2.30pm </a:t>
            </a:r>
            <a:br>
              <a:rPr lang="en-GB" sz="4200" b="1" dirty="0"/>
            </a:br>
            <a:br>
              <a:rPr lang="en-GB" sz="4200" b="1" dirty="0"/>
            </a:br>
            <a:r>
              <a:rPr lang="en-GB" sz="4200" b="1" dirty="0"/>
              <a:t>In person</a:t>
            </a:r>
          </a:p>
        </p:txBody>
      </p:sp>
      <p:sp>
        <p:nvSpPr>
          <p:cNvPr id="36" name="sketch line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267200" y="630936"/>
            <a:ext cx="18288" cy="5590381"/>
          </a:xfrm>
          <a:custGeom>
            <a:avLst/>
            <a:gdLst>
              <a:gd name="connsiteX0" fmla="*/ 0 w 18288"/>
              <a:gd name="connsiteY0" fmla="*/ 0 h 5590381"/>
              <a:gd name="connsiteX1" fmla="*/ 18288 w 18288"/>
              <a:gd name="connsiteY1" fmla="*/ 0 h 5590381"/>
              <a:gd name="connsiteX2" fmla="*/ 18288 w 18288"/>
              <a:gd name="connsiteY2" fmla="*/ 754701 h 5590381"/>
              <a:gd name="connsiteX3" fmla="*/ 18288 w 18288"/>
              <a:gd name="connsiteY3" fmla="*/ 1565307 h 5590381"/>
              <a:gd name="connsiteX4" fmla="*/ 18288 w 18288"/>
              <a:gd name="connsiteY4" fmla="*/ 2152297 h 5590381"/>
              <a:gd name="connsiteX5" fmla="*/ 18288 w 18288"/>
              <a:gd name="connsiteY5" fmla="*/ 2906998 h 5590381"/>
              <a:gd name="connsiteX6" fmla="*/ 18288 w 18288"/>
              <a:gd name="connsiteY6" fmla="*/ 3549892 h 5590381"/>
              <a:gd name="connsiteX7" fmla="*/ 18288 w 18288"/>
              <a:gd name="connsiteY7" fmla="*/ 4080978 h 5590381"/>
              <a:gd name="connsiteX8" fmla="*/ 18288 w 18288"/>
              <a:gd name="connsiteY8" fmla="*/ 4835680 h 5590381"/>
              <a:gd name="connsiteX9" fmla="*/ 18288 w 18288"/>
              <a:gd name="connsiteY9" fmla="*/ 5590381 h 5590381"/>
              <a:gd name="connsiteX10" fmla="*/ 0 w 18288"/>
              <a:gd name="connsiteY10" fmla="*/ 5590381 h 5590381"/>
              <a:gd name="connsiteX11" fmla="*/ 0 w 18288"/>
              <a:gd name="connsiteY11" fmla="*/ 4835680 h 5590381"/>
              <a:gd name="connsiteX12" fmla="*/ 0 w 18288"/>
              <a:gd name="connsiteY12" fmla="*/ 4304593 h 5590381"/>
              <a:gd name="connsiteX13" fmla="*/ 0 w 18288"/>
              <a:gd name="connsiteY13" fmla="*/ 3773507 h 5590381"/>
              <a:gd name="connsiteX14" fmla="*/ 0 w 18288"/>
              <a:gd name="connsiteY14" fmla="*/ 3186517 h 5590381"/>
              <a:gd name="connsiteX15" fmla="*/ 0 w 18288"/>
              <a:gd name="connsiteY15" fmla="*/ 2487720 h 5590381"/>
              <a:gd name="connsiteX16" fmla="*/ 0 w 18288"/>
              <a:gd name="connsiteY16" fmla="*/ 1956633 h 5590381"/>
              <a:gd name="connsiteX17" fmla="*/ 0 w 18288"/>
              <a:gd name="connsiteY17" fmla="*/ 1425547 h 5590381"/>
              <a:gd name="connsiteX18" fmla="*/ 0 w 18288"/>
              <a:gd name="connsiteY18" fmla="*/ 614942 h 5590381"/>
              <a:gd name="connsiteX19" fmla="*/ 0 w 18288"/>
              <a:gd name="connsiteY19" fmla="*/ 0 h 559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8288" h="5590381" fill="none" extrusionOk="0">
                <a:moveTo>
                  <a:pt x="0" y="0"/>
                </a:moveTo>
                <a:cubicBezTo>
                  <a:pt x="7726" y="-435"/>
                  <a:pt x="14198" y="437"/>
                  <a:pt x="18288" y="0"/>
                </a:cubicBezTo>
                <a:cubicBezTo>
                  <a:pt x="-5226" y="225076"/>
                  <a:pt x="46275" y="562283"/>
                  <a:pt x="18288" y="754701"/>
                </a:cubicBezTo>
                <a:cubicBezTo>
                  <a:pt x="-9699" y="947119"/>
                  <a:pt x="30081" y="1239251"/>
                  <a:pt x="18288" y="1565307"/>
                </a:cubicBezTo>
                <a:cubicBezTo>
                  <a:pt x="6495" y="1891363"/>
                  <a:pt x="7160" y="1999140"/>
                  <a:pt x="18288" y="2152297"/>
                </a:cubicBezTo>
                <a:cubicBezTo>
                  <a:pt x="29417" y="2305454"/>
                  <a:pt x="28705" y="2598333"/>
                  <a:pt x="18288" y="2906998"/>
                </a:cubicBezTo>
                <a:cubicBezTo>
                  <a:pt x="7871" y="3215663"/>
                  <a:pt x="35263" y="3327412"/>
                  <a:pt x="18288" y="3549892"/>
                </a:cubicBezTo>
                <a:cubicBezTo>
                  <a:pt x="1313" y="3772372"/>
                  <a:pt x="38561" y="3843836"/>
                  <a:pt x="18288" y="4080978"/>
                </a:cubicBezTo>
                <a:cubicBezTo>
                  <a:pt x="-1985" y="4318120"/>
                  <a:pt x="-3806" y="4511166"/>
                  <a:pt x="18288" y="4835680"/>
                </a:cubicBezTo>
                <a:cubicBezTo>
                  <a:pt x="40382" y="5160194"/>
                  <a:pt x="-13070" y="5401748"/>
                  <a:pt x="18288" y="5590381"/>
                </a:cubicBezTo>
                <a:cubicBezTo>
                  <a:pt x="12010" y="5589863"/>
                  <a:pt x="6799" y="5589982"/>
                  <a:pt x="0" y="5590381"/>
                </a:cubicBezTo>
                <a:cubicBezTo>
                  <a:pt x="-6480" y="5250523"/>
                  <a:pt x="-32148" y="5052531"/>
                  <a:pt x="0" y="4835680"/>
                </a:cubicBezTo>
                <a:cubicBezTo>
                  <a:pt x="32148" y="4618829"/>
                  <a:pt x="5352" y="4496374"/>
                  <a:pt x="0" y="4304593"/>
                </a:cubicBezTo>
                <a:cubicBezTo>
                  <a:pt x="-5352" y="4112812"/>
                  <a:pt x="9645" y="3919423"/>
                  <a:pt x="0" y="3773507"/>
                </a:cubicBezTo>
                <a:cubicBezTo>
                  <a:pt x="-9645" y="3627591"/>
                  <a:pt x="-10654" y="3330687"/>
                  <a:pt x="0" y="3186517"/>
                </a:cubicBezTo>
                <a:cubicBezTo>
                  <a:pt x="10654" y="3042347"/>
                  <a:pt x="18181" y="2635923"/>
                  <a:pt x="0" y="2487720"/>
                </a:cubicBezTo>
                <a:cubicBezTo>
                  <a:pt x="-18181" y="2339517"/>
                  <a:pt x="-7947" y="2113537"/>
                  <a:pt x="0" y="1956633"/>
                </a:cubicBezTo>
                <a:cubicBezTo>
                  <a:pt x="7947" y="1799729"/>
                  <a:pt x="-15145" y="1657735"/>
                  <a:pt x="0" y="1425547"/>
                </a:cubicBezTo>
                <a:cubicBezTo>
                  <a:pt x="15145" y="1193359"/>
                  <a:pt x="-23832" y="948054"/>
                  <a:pt x="0" y="614942"/>
                </a:cubicBezTo>
                <a:cubicBezTo>
                  <a:pt x="23832" y="281831"/>
                  <a:pt x="2816" y="129878"/>
                  <a:pt x="0" y="0"/>
                </a:cubicBezTo>
                <a:close/>
              </a:path>
              <a:path w="18288" h="5590381" stroke="0" extrusionOk="0">
                <a:moveTo>
                  <a:pt x="0" y="0"/>
                </a:moveTo>
                <a:cubicBezTo>
                  <a:pt x="5871" y="848"/>
                  <a:pt x="11713" y="-200"/>
                  <a:pt x="18288" y="0"/>
                </a:cubicBezTo>
                <a:cubicBezTo>
                  <a:pt x="41141" y="165299"/>
                  <a:pt x="3613" y="427555"/>
                  <a:pt x="18288" y="698798"/>
                </a:cubicBezTo>
                <a:cubicBezTo>
                  <a:pt x="32963" y="970041"/>
                  <a:pt x="19680" y="1226199"/>
                  <a:pt x="18288" y="1397595"/>
                </a:cubicBezTo>
                <a:cubicBezTo>
                  <a:pt x="16896" y="1568991"/>
                  <a:pt x="38798" y="1794517"/>
                  <a:pt x="18288" y="2152297"/>
                </a:cubicBezTo>
                <a:cubicBezTo>
                  <a:pt x="-2222" y="2510077"/>
                  <a:pt x="40846" y="2594424"/>
                  <a:pt x="18288" y="2739287"/>
                </a:cubicBezTo>
                <a:cubicBezTo>
                  <a:pt x="-4270" y="2884150"/>
                  <a:pt x="27117" y="3129706"/>
                  <a:pt x="18288" y="3493988"/>
                </a:cubicBezTo>
                <a:cubicBezTo>
                  <a:pt x="9459" y="3858270"/>
                  <a:pt x="54201" y="4041447"/>
                  <a:pt x="18288" y="4304593"/>
                </a:cubicBezTo>
                <a:cubicBezTo>
                  <a:pt x="-17625" y="4567740"/>
                  <a:pt x="49627" y="5149125"/>
                  <a:pt x="18288" y="5590381"/>
                </a:cubicBezTo>
                <a:cubicBezTo>
                  <a:pt x="10860" y="5590744"/>
                  <a:pt x="7568" y="5590157"/>
                  <a:pt x="0" y="5590381"/>
                </a:cubicBezTo>
                <a:cubicBezTo>
                  <a:pt x="36767" y="5266821"/>
                  <a:pt x="-16223" y="5116146"/>
                  <a:pt x="0" y="4835680"/>
                </a:cubicBezTo>
                <a:cubicBezTo>
                  <a:pt x="16223" y="4555214"/>
                  <a:pt x="-16316" y="4356490"/>
                  <a:pt x="0" y="4136882"/>
                </a:cubicBezTo>
                <a:cubicBezTo>
                  <a:pt x="16316" y="3917274"/>
                  <a:pt x="8005" y="3773465"/>
                  <a:pt x="0" y="3549892"/>
                </a:cubicBezTo>
                <a:cubicBezTo>
                  <a:pt x="-8005" y="3326319"/>
                  <a:pt x="27623" y="3052456"/>
                  <a:pt x="0" y="2851094"/>
                </a:cubicBezTo>
                <a:cubicBezTo>
                  <a:pt x="-27623" y="2649732"/>
                  <a:pt x="5614" y="2455815"/>
                  <a:pt x="0" y="2264104"/>
                </a:cubicBezTo>
                <a:cubicBezTo>
                  <a:pt x="-5614" y="2072393"/>
                  <a:pt x="22598" y="1990723"/>
                  <a:pt x="0" y="1733018"/>
                </a:cubicBezTo>
                <a:cubicBezTo>
                  <a:pt x="-22598" y="1475313"/>
                  <a:pt x="-6965" y="1369123"/>
                  <a:pt x="0" y="1090124"/>
                </a:cubicBezTo>
                <a:cubicBezTo>
                  <a:pt x="6965" y="811125"/>
                  <a:pt x="-19273" y="507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311409761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9D51478-5FCD-B3B1-A795-D7C5CECD69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296" y="630936"/>
            <a:ext cx="6230221" cy="3913632"/>
          </a:xfrm>
          <a:prstGeom prst="rect">
            <a:avLst/>
          </a:prstGeom>
        </p:spPr>
      </p:pic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BF075A22-D38D-153E-DB3B-732439E9B4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4798577"/>
            <a:ext cx="6894576" cy="1428487"/>
          </a:xfrm>
        </p:spPr>
        <p:txBody>
          <a:bodyPr anchor="t">
            <a:normAutofit/>
          </a:bodyPr>
          <a:lstStyle/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778846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9D51478-5FCD-B3B1-A795-D7C5CECD69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31488" y="2392982"/>
            <a:ext cx="5240669" cy="3292025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08BB6CD-2B64-DD6C-464A-CB6CF0DDE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346" y="540000"/>
            <a:ext cx="10515600" cy="1592984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                              </a:t>
            </a:r>
            <a:br>
              <a:rPr lang="en-GB" dirty="0"/>
            </a:br>
            <a:r>
              <a:rPr lang="en-GB" sz="5300" dirty="0">
                <a:solidFill>
                  <a:srgbClr val="582B82"/>
                </a:solidFill>
              </a:rPr>
              <a:t>     </a:t>
            </a:r>
            <a:r>
              <a:rPr lang="en-GB" sz="4800" b="1" dirty="0">
                <a:solidFill>
                  <a:srgbClr val="582B82"/>
                </a:solidFill>
              </a:rPr>
              <a:t>Any other business or  Questions? </a:t>
            </a:r>
          </a:p>
        </p:txBody>
      </p:sp>
    </p:spTree>
    <p:extLst>
      <p:ext uri="{BB962C8B-B14F-4D97-AF65-F5344CB8AC3E}">
        <p14:creationId xmlns:p14="http://schemas.microsoft.com/office/powerpoint/2010/main" val="1612445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B9CB16-A087-29F4-C715-68FC4C04E9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0" y="540000"/>
            <a:ext cx="4145651" cy="810901"/>
          </a:xfrm>
        </p:spPr>
        <p:txBody>
          <a:bodyPr anchor="t">
            <a:normAutofit/>
          </a:bodyPr>
          <a:lstStyle/>
          <a:p>
            <a:pPr algn="l"/>
            <a:r>
              <a:rPr lang="en-GB" sz="3600" b="1" dirty="0">
                <a:solidFill>
                  <a:srgbClr val="582B82"/>
                </a:solidFill>
              </a:rPr>
              <a:t>Agenda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25E70D-D442-81A2-B622-344F99CEB7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80000" y="1440000"/>
            <a:ext cx="5141207" cy="5499947"/>
          </a:xfrm>
        </p:spPr>
        <p:txBody>
          <a:bodyPr anchor="b">
            <a:noAutofit/>
          </a:bodyPr>
          <a:lstStyle/>
          <a:p>
            <a:pPr marL="469290" marR="0" indent="-285750" algn="l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05156" algn="l"/>
                <a:tab pos="105156" algn="l"/>
              </a:tabLst>
            </a:pPr>
            <a:r>
              <a:rPr lang="en-US" sz="1600" b="1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Welcome and introductions</a:t>
            </a:r>
          </a:p>
          <a:p>
            <a:pPr marL="469290" marR="0" indent="-285750" algn="l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05156" algn="l"/>
                <a:tab pos="105156" algn="l"/>
              </a:tabLst>
            </a:pPr>
            <a:r>
              <a:rPr lang="en-US" sz="1600" kern="1400" dirty="0">
                <a:solidFill>
                  <a:srgbClr val="000000"/>
                </a:solidFill>
              </a:rPr>
              <a:t>General updates/ anything to share</a:t>
            </a:r>
          </a:p>
          <a:p>
            <a:pPr marL="926490" lvl="1" indent="-285750" algn="l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Char char="•"/>
              <a:tabLst>
                <a:tab pos="105156" algn="l"/>
                <a:tab pos="105156" algn="l"/>
              </a:tabLst>
            </a:pPr>
            <a:r>
              <a:rPr lang="en-US" sz="14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Care H</a:t>
            </a:r>
            <a:r>
              <a:rPr lang="en-US" sz="1400" kern="1400" dirty="0">
                <a:solidFill>
                  <a:srgbClr val="000000"/>
                </a:solidFill>
              </a:rPr>
              <a:t>omes</a:t>
            </a:r>
          </a:p>
          <a:p>
            <a:pPr marL="926490" lvl="1" indent="-285750" algn="l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Char char="•"/>
              <a:tabLst>
                <a:tab pos="105156" algn="l"/>
                <a:tab pos="105156" algn="l"/>
              </a:tabLst>
            </a:pPr>
            <a:r>
              <a:rPr lang="en-US" sz="14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Home Care</a:t>
            </a:r>
          </a:p>
          <a:p>
            <a:pPr marL="926490" lvl="1" indent="-285750" algn="l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Char char="•"/>
              <a:tabLst>
                <a:tab pos="105156" algn="l"/>
                <a:tab pos="105156" algn="l"/>
              </a:tabLst>
            </a:pPr>
            <a:r>
              <a:rPr lang="en-US" sz="1400" kern="1400" dirty="0">
                <a:solidFill>
                  <a:srgbClr val="000000"/>
                </a:solidFill>
              </a:rPr>
              <a:t>Learning Disability</a:t>
            </a:r>
            <a:endParaRPr lang="en-US" sz="1400" kern="140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469290" indent="-285750" algn="l">
              <a:lnSpc>
                <a:spcPct val="150000"/>
              </a:lnSpc>
              <a:spcBef>
                <a:spcPts val="200"/>
              </a:spcBef>
              <a:buFont typeface="Arial" panose="020B0604020202020204" pitchFamily="34" charset="0"/>
              <a:buChar char="•"/>
              <a:tabLst>
                <a:tab pos="105156" algn="l"/>
                <a:tab pos="105156" algn="l"/>
              </a:tabLst>
            </a:pPr>
            <a:r>
              <a:rPr lang="en-GB" sz="1600" kern="1400" dirty="0">
                <a:solidFill>
                  <a:srgbClr val="000000"/>
                </a:solidFill>
              </a:rPr>
              <a:t>International recruitment &amp; police visit to care home</a:t>
            </a:r>
            <a:endParaRPr lang="en-US" sz="1600" kern="1400" dirty="0">
              <a:solidFill>
                <a:srgbClr val="000000"/>
              </a:solidFill>
            </a:endParaRPr>
          </a:p>
          <a:p>
            <a:pPr marL="469290" marR="0" indent="-285750" algn="l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05156" algn="l"/>
                <a:tab pos="105156" algn="l"/>
              </a:tabLst>
            </a:pPr>
            <a:r>
              <a:rPr lang="en-US" sz="16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BCA Care Awards 2024—Celebrating Excellence in Care</a:t>
            </a:r>
            <a:endParaRPr lang="en-US" sz="1600" kern="1400" dirty="0">
              <a:solidFill>
                <a:srgbClr val="000000"/>
              </a:solidFill>
            </a:endParaRPr>
          </a:p>
          <a:p>
            <a:pPr marL="469290" marR="0" indent="-285750" algn="l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05156" algn="l"/>
                <a:tab pos="105156" algn="l"/>
              </a:tabLst>
            </a:pPr>
            <a:r>
              <a:rPr lang="en-US" sz="1600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Kee</a:t>
            </a:r>
            <a:r>
              <a:rPr lang="en-US" sz="1600" kern="1400" dirty="0">
                <a:solidFill>
                  <a:srgbClr val="000000"/>
                </a:solidFill>
              </a:rPr>
              <a:t>ping in Touch</a:t>
            </a:r>
            <a:endParaRPr lang="en-US" sz="1600" kern="140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538163" indent="-342900" algn="l">
              <a:buFont typeface="Arial" panose="020B0604020202020204" pitchFamily="34" charset="0"/>
              <a:buChar char="•"/>
            </a:pPr>
            <a:r>
              <a:rPr lang="en-GB" sz="1600" kern="1400" dirty="0">
                <a:solidFill>
                  <a:srgbClr val="000000"/>
                </a:solidFill>
              </a:rPr>
              <a:t>Sharon Gallagher – Senior business development manager for Person Centred Software (PCS)</a:t>
            </a:r>
          </a:p>
          <a:p>
            <a:pPr marL="800100" lvl="1" indent="-169863" algn="l">
              <a:buFont typeface="Arial" panose="020B0604020202020204" pitchFamily="34" charset="0"/>
              <a:buChar char="•"/>
            </a:pPr>
            <a:r>
              <a:rPr lang="en-GB" sz="1600" kern="1400" dirty="0">
                <a:solidFill>
                  <a:srgbClr val="000000"/>
                </a:solidFill>
              </a:rPr>
              <a:t>C</a:t>
            </a:r>
            <a:r>
              <a:rPr lang="en-GB" sz="1400" kern="1400" dirty="0">
                <a:solidFill>
                  <a:srgbClr val="000000"/>
                </a:solidFill>
              </a:rPr>
              <a:t>onnected Care Platform</a:t>
            </a:r>
          </a:p>
          <a:p>
            <a:pPr marL="800100" lvl="1" indent="-169863" algn="l">
              <a:buFont typeface="Arial" panose="020B0604020202020204" pitchFamily="34" charset="0"/>
              <a:buChar char="•"/>
            </a:pPr>
            <a:r>
              <a:rPr lang="en-GB" sz="1400" kern="1400" dirty="0">
                <a:solidFill>
                  <a:srgbClr val="000000"/>
                </a:solidFill>
              </a:rPr>
              <a:t>Digital care planning &amp; </a:t>
            </a:r>
            <a:r>
              <a:rPr lang="en-GB" sz="1400" kern="1400" dirty="0" err="1">
                <a:solidFill>
                  <a:srgbClr val="000000"/>
                </a:solidFill>
              </a:rPr>
              <a:t>Emar</a:t>
            </a:r>
            <a:endParaRPr lang="en-GB" sz="1400" kern="1400" dirty="0">
              <a:solidFill>
                <a:srgbClr val="000000"/>
              </a:solidFill>
            </a:endParaRPr>
          </a:p>
          <a:p>
            <a:pPr marL="469290" marR="0" indent="-285750" algn="l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05156" algn="l"/>
                <a:tab pos="105156" algn="l"/>
              </a:tabLst>
            </a:pPr>
            <a:r>
              <a:rPr lang="en-US" sz="1600" kern="1400" dirty="0">
                <a:solidFill>
                  <a:srgbClr val="000000"/>
                </a:solidFill>
              </a:rPr>
              <a:t>IHSCM Training day – 8</a:t>
            </a:r>
            <a:r>
              <a:rPr lang="en-US" sz="1600" kern="1400" baseline="30000" dirty="0">
                <a:solidFill>
                  <a:srgbClr val="000000"/>
                </a:solidFill>
              </a:rPr>
              <a:t>th</a:t>
            </a:r>
            <a:r>
              <a:rPr lang="en-US" sz="1600" kern="1400" dirty="0">
                <a:solidFill>
                  <a:srgbClr val="000000"/>
                </a:solidFill>
              </a:rPr>
              <a:t> May</a:t>
            </a:r>
            <a:endParaRPr lang="en-US" sz="1600" kern="1400" dirty="0">
              <a:ln>
                <a:noFill/>
              </a:ln>
              <a:solidFill>
                <a:srgbClr val="000000"/>
              </a:solidFill>
              <a:effectLst/>
            </a:endParaRPr>
          </a:p>
          <a:p>
            <a:pPr marL="469290" marR="0" indent="-285750" algn="l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05156" algn="l"/>
                <a:tab pos="105156" algn="l"/>
              </a:tabLst>
            </a:pPr>
            <a:r>
              <a:rPr lang="en-US" sz="1600" b="1" kern="1400" dirty="0">
                <a:ln>
                  <a:noFill/>
                </a:ln>
                <a:solidFill>
                  <a:srgbClr val="000000"/>
                </a:solidFill>
                <a:effectLst/>
              </a:rPr>
              <a:t>AOB/next meetings</a:t>
            </a:r>
          </a:p>
          <a:p>
            <a:pPr marL="469290" marR="0" indent="-285750" algn="l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05156" algn="l"/>
                <a:tab pos="105156" algn="l"/>
              </a:tabLst>
            </a:pPr>
            <a:r>
              <a:rPr lang="en-US" sz="1600" b="1" kern="1400" dirty="0">
                <a:solidFill>
                  <a:srgbClr val="000000"/>
                </a:solidFill>
              </a:rPr>
              <a:t>Next Meeting 4</a:t>
            </a:r>
            <a:r>
              <a:rPr lang="en-US" sz="1600" b="1" kern="1400" baseline="30000" dirty="0">
                <a:solidFill>
                  <a:srgbClr val="000000"/>
                </a:solidFill>
              </a:rPr>
              <a:t>th</a:t>
            </a:r>
            <a:r>
              <a:rPr lang="en-US" sz="1600" b="1" kern="1400" dirty="0">
                <a:solidFill>
                  <a:srgbClr val="000000"/>
                </a:solidFill>
              </a:rPr>
              <a:t> June</a:t>
            </a:r>
          </a:p>
          <a:p>
            <a:pPr algn="l"/>
            <a:endParaRPr lang="en-GB" sz="2000" dirty="0">
              <a:solidFill>
                <a:schemeClr val="tx2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FC0402-30AA-5EE6-F9B1-215170D8E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470" y="2585337"/>
            <a:ext cx="4141760" cy="2601725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61743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B9CB16-A087-29F4-C715-68FC4C04E9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0" y="2520000"/>
            <a:ext cx="4805996" cy="1422000"/>
          </a:xfrm>
        </p:spPr>
        <p:txBody>
          <a:bodyPr anchor="t">
            <a:normAutofit/>
          </a:bodyPr>
          <a:lstStyle/>
          <a:p>
            <a:r>
              <a:rPr lang="en-GB" sz="3600" b="1" dirty="0">
                <a:solidFill>
                  <a:srgbClr val="582B82"/>
                </a:solidFill>
              </a:rPr>
              <a:t>General updates – anything to share?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FC0402-30AA-5EE6-F9B1-215170D8E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470" y="2585337"/>
            <a:ext cx="4141760" cy="2601725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741660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B9CB16-A087-29F4-C715-68FC4C04E9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0" y="540000"/>
            <a:ext cx="5153200" cy="1422000"/>
          </a:xfrm>
        </p:spPr>
        <p:txBody>
          <a:bodyPr anchor="t">
            <a:normAutofit/>
          </a:bodyPr>
          <a:lstStyle/>
          <a:p>
            <a:pPr algn="l"/>
            <a:r>
              <a:rPr lang="en-GB" sz="3600" b="1" dirty="0">
                <a:solidFill>
                  <a:srgbClr val="582B82"/>
                </a:solidFill>
              </a:rPr>
              <a:t>International Recruitment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FC0402-30AA-5EE6-F9B1-215170D8E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470" y="2585337"/>
            <a:ext cx="4141760" cy="2601725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D5134A4-938F-35E3-009A-08D222A1EC64}"/>
              </a:ext>
            </a:extLst>
          </p:cNvPr>
          <p:cNvSpPr txBox="1"/>
          <p:nvPr/>
        </p:nvSpPr>
        <p:spPr>
          <a:xfrm>
            <a:off x="6480000" y="2712720"/>
            <a:ext cx="48059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800" dirty="0"/>
              <a:t>Lots of advice, Information and signposting  is available on the BCA website: </a:t>
            </a:r>
            <a:r>
              <a:rPr lang="en-GB" sz="1800" dirty="0">
                <a:solidFill>
                  <a:srgbClr val="00B0F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www.berkscare.co.uk</a:t>
            </a:r>
            <a:endParaRPr lang="en-GB" sz="1800" dirty="0">
              <a:solidFill>
                <a:srgbClr val="00B0F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800" dirty="0"/>
              <a:t>There is also a FREE legal helpline and workshops that International recruits can attend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800" dirty="0"/>
              <a:t>Recent police visit and advice given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4419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FC0402-30AA-5EE6-F9B1-215170D8E8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470" y="2585337"/>
            <a:ext cx="4141760" cy="2601725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3" name="Picture 2" descr="A white rectangular sign with pink and yellow stars&#10;&#10;Description automatically generated">
            <a:extLst>
              <a:ext uri="{FF2B5EF4-FFF2-40B4-BE49-F238E27FC236}">
                <a16:creationId xmlns:a16="http://schemas.microsoft.com/office/drawing/2014/main" id="{CE9F0715-A490-195B-43E7-B5659E09CA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0" y="540000"/>
            <a:ext cx="5148237" cy="14625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8D17AE-2922-A23A-1660-71E4B2765C6E}"/>
              </a:ext>
            </a:extLst>
          </p:cNvPr>
          <p:cNvSpPr txBox="1"/>
          <p:nvPr/>
        </p:nvSpPr>
        <p:spPr>
          <a:xfrm>
            <a:off x="6638940" y="2722880"/>
            <a:ext cx="49841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So excited to notify our short-listed nominees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Looking forward to celebrating with everyone on the 25</a:t>
            </a:r>
            <a:r>
              <a:rPr lang="en-GB" baseline="30000" dirty="0"/>
              <a:t>th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Those that didn’t send in any nominations – make sure you do next year!!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0676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FC0402-30AA-5EE6-F9B1-215170D8E8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470" y="2585337"/>
            <a:ext cx="4141760" cy="2601725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72A5BFB-99CA-EBDC-EDA5-6B575F950B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0000" y="540000"/>
            <a:ext cx="4123835" cy="1779560"/>
          </a:xfrm>
        </p:spPr>
        <p:txBody>
          <a:bodyPr anchor="t">
            <a:normAutofit fontScale="90000"/>
          </a:bodyPr>
          <a:lstStyle/>
          <a:p>
            <a:pPr algn="l"/>
            <a:r>
              <a:rPr lang="en-GB" sz="4000" b="1" dirty="0">
                <a:solidFill>
                  <a:srgbClr val="582B82"/>
                </a:solidFill>
              </a:rPr>
              <a:t>Social Media and keeping in touch</a:t>
            </a:r>
            <a:br>
              <a:rPr lang="en-GB" sz="3600" b="1" dirty="0">
                <a:solidFill>
                  <a:srgbClr val="7030A0"/>
                </a:solidFill>
              </a:rPr>
            </a:br>
            <a:br>
              <a:rPr lang="en-GB" sz="3600" b="1" dirty="0">
                <a:solidFill>
                  <a:srgbClr val="7030A0"/>
                </a:solidFill>
              </a:rPr>
            </a:br>
            <a:endParaRPr lang="en-GB" sz="3200" b="1" dirty="0">
              <a:solidFill>
                <a:srgbClr val="7030A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1C2D38-04F4-D368-D0A2-4DECA6578838}"/>
              </a:ext>
            </a:extLst>
          </p:cNvPr>
          <p:cNvSpPr txBox="1"/>
          <p:nvPr/>
        </p:nvSpPr>
        <p:spPr>
          <a:xfrm>
            <a:off x="6501028" y="2128640"/>
            <a:ext cx="504073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We are trying to keep up to date with all social media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Please comment/ask questions on our FB page.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We also have a ‘What’s App’ group. If you would like to join please speak to Sue or Louise.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And we are on Twitter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Newsletter much shorter and will be sent monthly instead of weekly. All resources and general information will be on the BCA website www.berkscare.co.uk</a:t>
            </a:r>
          </a:p>
        </p:txBody>
      </p:sp>
    </p:spTree>
    <p:extLst>
      <p:ext uri="{BB962C8B-B14F-4D97-AF65-F5344CB8AC3E}">
        <p14:creationId xmlns:p14="http://schemas.microsoft.com/office/powerpoint/2010/main" val="361579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B9CB16-A087-29F4-C715-68FC4C04E9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46759" y="610710"/>
            <a:ext cx="4123835" cy="1580472"/>
          </a:xfrm>
        </p:spPr>
        <p:txBody>
          <a:bodyPr anchor="t">
            <a:normAutofit/>
          </a:bodyPr>
          <a:lstStyle/>
          <a:p>
            <a:br>
              <a:rPr lang="en-GB" sz="3600" b="1" dirty="0">
                <a:solidFill>
                  <a:srgbClr val="7030A0"/>
                </a:solidFill>
              </a:rPr>
            </a:br>
            <a:br>
              <a:rPr lang="en-GB" sz="3600" b="1" dirty="0">
                <a:solidFill>
                  <a:srgbClr val="7030A0"/>
                </a:solidFill>
              </a:rPr>
            </a:br>
            <a:endParaRPr lang="en-GB" sz="3200" b="1" dirty="0">
              <a:solidFill>
                <a:srgbClr val="7030A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25E70D-D442-81A2-B622-344F99CEB7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80000" y="1257041"/>
            <a:ext cx="4895629" cy="1004852"/>
          </a:xfrm>
        </p:spPr>
        <p:txBody>
          <a:bodyPr anchor="t">
            <a:noAutofit/>
          </a:bodyPr>
          <a:lstStyle/>
          <a:p>
            <a:pPr algn="l"/>
            <a:r>
              <a:rPr lang="en-GB" dirty="0"/>
              <a:t>We are on LinkedIn, Facebook and X</a:t>
            </a:r>
          </a:p>
          <a:p>
            <a:pPr algn="l"/>
            <a:r>
              <a:rPr lang="en-GB" dirty="0"/>
              <a:t>Please feel free to follow us – QR codes can be found on tables:</a:t>
            </a:r>
          </a:p>
          <a:p>
            <a:pPr algn="l"/>
            <a:endParaRPr lang="en-GB" dirty="0"/>
          </a:p>
          <a:p>
            <a:pPr algn="l"/>
            <a:r>
              <a:rPr lang="en-GB" dirty="0"/>
              <a:t>	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FC0402-30AA-5EE6-F9B1-215170D8E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470" y="2585337"/>
            <a:ext cx="4141760" cy="2601725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4DB5BBDE-3C02-44E5-7AA3-4B4B3368DC23}"/>
              </a:ext>
            </a:extLst>
          </p:cNvPr>
          <p:cNvSpPr txBox="1"/>
          <p:nvPr/>
        </p:nvSpPr>
        <p:spPr>
          <a:xfrm>
            <a:off x="6480000" y="540000"/>
            <a:ext cx="4396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82B82"/>
                </a:solidFill>
                <a:latin typeface="+mj-lt"/>
                <a:ea typeface="Calibri Light" panose="020F0302020204030204" pitchFamily="34" charset="0"/>
                <a:cs typeface="Calibri Light" panose="020F0302020204030204" pitchFamily="34" charset="0"/>
              </a:rPr>
              <a:t>Social Media</a:t>
            </a:r>
          </a:p>
        </p:txBody>
      </p:sp>
      <p:pic>
        <p:nvPicPr>
          <p:cNvPr id="7" name="Picture 6" descr="A blue and white logo&#10;&#10;Description automatically generated">
            <a:extLst>
              <a:ext uri="{FF2B5EF4-FFF2-40B4-BE49-F238E27FC236}">
                <a16:creationId xmlns:a16="http://schemas.microsoft.com/office/drawing/2014/main" id="{CC691827-AF34-F3CA-5C61-0F3C33E159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970" y="2611628"/>
            <a:ext cx="540000" cy="540000"/>
          </a:xfrm>
          <a:prstGeom prst="rect">
            <a:avLst/>
          </a:prstGeom>
        </p:spPr>
      </p:pic>
      <p:pic>
        <p:nvPicPr>
          <p:cNvPr id="10" name="Picture 9" descr="A blue circle with a white letter f in it&#10;&#10;Description automatically generated">
            <a:extLst>
              <a:ext uri="{FF2B5EF4-FFF2-40B4-BE49-F238E27FC236}">
                <a16:creationId xmlns:a16="http://schemas.microsoft.com/office/drawing/2014/main" id="{8DF9E2AD-4D00-7A48-5E19-D312280CE2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970" y="3423023"/>
            <a:ext cx="540000" cy="540000"/>
          </a:xfrm>
          <a:prstGeom prst="rect">
            <a:avLst/>
          </a:prstGeom>
        </p:spPr>
      </p:pic>
      <p:pic>
        <p:nvPicPr>
          <p:cNvPr id="12" name="Picture 11" descr="A white x on a black background&#10;&#10;Description automatically generated">
            <a:extLst>
              <a:ext uri="{FF2B5EF4-FFF2-40B4-BE49-F238E27FC236}">
                <a16:creationId xmlns:a16="http://schemas.microsoft.com/office/drawing/2014/main" id="{CF93A33C-B96E-A051-EBE1-C21B10FD95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970" y="4229649"/>
            <a:ext cx="540000" cy="540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5663767-6B9C-9637-8AEA-C8965F20C56D}"/>
              </a:ext>
            </a:extLst>
          </p:cNvPr>
          <p:cNvSpPr txBox="1"/>
          <p:nvPr/>
        </p:nvSpPr>
        <p:spPr>
          <a:xfrm>
            <a:off x="7460418" y="2691773"/>
            <a:ext cx="3431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Berkshire Care Association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9C1B8C-08F2-BBE4-D22F-7EB9FE494B54}"/>
              </a:ext>
            </a:extLst>
          </p:cNvPr>
          <p:cNvSpPr txBox="1"/>
          <p:nvPr/>
        </p:nvSpPr>
        <p:spPr>
          <a:xfrm>
            <a:off x="7475700" y="3369857"/>
            <a:ext cx="3540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Berkshire Care Association </a:t>
            </a:r>
          </a:p>
          <a:p>
            <a:r>
              <a:rPr lang="en-GB" dirty="0"/>
              <a:t>(there is a new page)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259BB36-3694-4E4D-37D2-262E6F62D6E4}"/>
              </a:ext>
            </a:extLst>
          </p:cNvPr>
          <p:cNvSpPr txBox="1"/>
          <p:nvPr/>
        </p:nvSpPr>
        <p:spPr>
          <a:xfrm>
            <a:off x="7460418" y="4315878"/>
            <a:ext cx="3737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@berkscare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3A94CBD-A752-91E1-08B6-9ECC558556C0}"/>
              </a:ext>
            </a:extLst>
          </p:cNvPr>
          <p:cNvSpPr txBox="1"/>
          <p:nvPr/>
        </p:nvSpPr>
        <p:spPr>
          <a:xfrm>
            <a:off x="6574587" y="5002396"/>
            <a:ext cx="48070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If you have a good news story or something you would like us to share please tag us or send to </a:t>
            </a:r>
            <a:r>
              <a:rPr lang="en-GB" u="sng" dirty="0">
                <a:solidFill>
                  <a:srgbClr val="0070C0"/>
                </a:solidFill>
              </a:rPr>
              <a:t>louise.good@berkscare.co.uk</a:t>
            </a:r>
          </a:p>
        </p:txBody>
      </p:sp>
    </p:spTree>
    <p:extLst>
      <p:ext uri="{BB962C8B-B14F-4D97-AF65-F5344CB8AC3E}">
        <p14:creationId xmlns:p14="http://schemas.microsoft.com/office/powerpoint/2010/main" val="1551467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B9CB16-A087-29F4-C715-68FC4C04E9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0" y="540000"/>
            <a:ext cx="4123835" cy="1580472"/>
          </a:xfrm>
        </p:spPr>
        <p:txBody>
          <a:bodyPr anchor="t">
            <a:normAutofit fontScale="90000"/>
          </a:bodyPr>
          <a:lstStyle/>
          <a:p>
            <a:pPr algn="l"/>
            <a:r>
              <a:rPr lang="en-GB" sz="4000" b="1" dirty="0">
                <a:solidFill>
                  <a:srgbClr val="582B82"/>
                </a:solidFill>
              </a:rPr>
              <a:t>Sharon Gallagher</a:t>
            </a:r>
            <a:br>
              <a:rPr lang="en-GB" sz="4000" b="1" dirty="0">
                <a:solidFill>
                  <a:srgbClr val="582B82"/>
                </a:solidFill>
              </a:rPr>
            </a:br>
            <a:r>
              <a:rPr lang="en-GB" sz="3100" i="1" dirty="0">
                <a:solidFill>
                  <a:srgbClr val="582B82"/>
                </a:solidFill>
              </a:rPr>
              <a:t>Senior Business Development Manager</a:t>
            </a:r>
            <a:br>
              <a:rPr lang="en-GB" sz="3100" i="1" dirty="0">
                <a:solidFill>
                  <a:srgbClr val="582B82"/>
                </a:solidFill>
              </a:rPr>
            </a:br>
            <a:r>
              <a:rPr lang="en-GB" sz="3100" i="1" dirty="0">
                <a:solidFill>
                  <a:srgbClr val="582B82"/>
                </a:solidFill>
              </a:rPr>
              <a:t>Person Centred Software</a:t>
            </a:r>
            <a:br>
              <a:rPr lang="en-GB" sz="3100" i="1" dirty="0">
                <a:solidFill>
                  <a:srgbClr val="7030A0"/>
                </a:solidFill>
              </a:rPr>
            </a:br>
            <a:endParaRPr lang="en-GB" sz="3100" i="1" dirty="0">
              <a:solidFill>
                <a:srgbClr val="7030A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25E70D-D442-81A2-B622-344F99CEB7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80000" y="3011039"/>
            <a:ext cx="4895629" cy="1750319"/>
          </a:xfrm>
        </p:spPr>
        <p:txBody>
          <a:bodyPr anchor="t"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800" dirty="0"/>
              <a:t>Connected Care platform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800" dirty="0"/>
              <a:t>Digital care planning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800" dirty="0" err="1"/>
              <a:t>EMar</a:t>
            </a:r>
            <a:endParaRPr lang="en-GB" sz="1800" dirty="0"/>
          </a:p>
          <a:p>
            <a:pPr algn="l"/>
            <a:endParaRPr lang="en-GB" dirty="0"/>
          </a:p>
          <a:p>
            <a:pPr algn="l"/>
            <a:r>
              <a:rPr lang="en-GB" dirty="0"/>
              <a:t>	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FC0402-30AA-5EE6-F9B1-215170D8E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470" y="2585337"/>
            <a:ext cx="4141760" cy="2601725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12008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B9CB16-A087-29F4-C715-68FC4C04E9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0000" y="540000"/>
            <a:ext cx="4123835" cy="1580472"/>
          </a:xfrm>
        </p:spPr>
        <p:txBody>
          <a:bodyPr anchor="t">
            <a:normAutofit/>
          </a:bodyPr>
          <a:lstStyle/>
          <a:p>
            <a:pPr algn="l"/>
            <a:r>
              <a:rPr lang="en-GB" sz="3600" b="1" dirty="0">
                <a:solidFill>
                  <a:srgbClr val="582B82"/>
                </a:solidFill>
              </a:rPr>
              <a:t>Capacity Tracker</a:t>
            </a:r>
            <a:br>
              <a:rPr lang="en-GB" sz="3600" b="1" dirty="0">
                <a:solidFill>
                  <a:srgbClr val="7030A0"/>
                </a:solidFill>
              </a:rPr>
            </a:br>
            <a:endParaRPr lang="en-GB" sz="3200" b="1" dirty="0">
              <a:solidFill>
                <a:srgbClr val="7030A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25E70D-D442-81A2-B622-344F99CEB7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80000" y="3011039"/>
            <a:ext cx="4895629" cy="1750319"/>
          </a:xfrm>
        </p:spPr>
        <p:txBody>
          <a:bodyPr anchor="t">
            <a:noAutofit/>
          </a:bodyPr>
          <a:lstStyle/>
          <a:p>
            <a:pPr algn="l"/>
            <a:r>
              <a:rPr lang="en-GB" dirty="0"/>
              <a:t>Workforce Development fund</a:t>
            </a:r>
          </a:p>
          <a:p>
            <a:pPr algn="l"/>
            <a:r>
              <a:rPr lang="en-GB" dirty="0"/>
              <a:t>	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FC0402-30AA-5EE6-F9B1-215170D8E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470" y="2585337"/>
            <a:ext cx="4141760" cy="2601725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85087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469</Words>
  <Application>Microsoft Office PowerPoint</Application>
  <PresentationFormat>Widescreen</PresentationFormat>
  <Paragraphs>72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Arial</vt:lpstr>
      <vt:lpstr>Calibri</vt:lpstr>
      <vt:lpstr>Calibri Light</vt:lpstr>
      <vt:lpstr>Office Theme</vt:lpstr>
      <vt:lpstr>Care Leaders Network 16th April 2024</vt:lpstr>
      <vt:lpstr>Agenda</vt:lpstr>
      <vt:lpstr>General updates – anything to share?</vt:lpstr>
      <vt:lpstr>International Recruitment</vt:lpstr>
      <vt:lpstr>PowerPoint Presentation</vt:lpstr>
      <vt:lpstr>Social Media and keeping in touch  </vt:lpstr>
      <vt:lpstr>  </vt:lpstr>
      <vt:lpstr>Sharon Gallagher Senior Business Development Manager Person Centred Software </vt:lpstr>
      <vt:lpstr>Capacity Tracker </vt:lpstr>
      <vt:lpstr>PowerPoint Presentation</vt:lpstr>
      <vt:lpstr>Next Meeting   4th June 2024  2.30pm   In person</vt:lpstr>
      <vt:lpstr>                                    Any other business or  Questions?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Safeguarding delaying hospital discharges to care homes</dc:title>
  <dc:creator>Fidelma Tinneny</dc:creator>
  <cp:lastModifiedBy>Louise Good</cp:lastModifiedBy>
  <cp:revision>30</cp:revision>
  <dcterms:created xsi:type="dcterms:W3CDTF">2023-04-24T17:51:25Z</dcterms:created>
  <dcterms:modified xsi:type="dcterms:W3CDTF">2024-04-16T10:58:27Z</dcterms:modified>
</cp:coreProperties>
</file>